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36636D-D922-432D-A958-524484B5923D}" type="datetimeFigureOut">
              <a:rPr lang="en-US" smtClean="0"/>
              <a:pPr/>
              <a:t>2/25/14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Karikatur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Asa 11D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472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Tingkat </a:t>
            </a:r>
            <a:r>
              <a:rPr lang="en-US" dirty="0" err="1" smtClean="0"/>
              <a:t>Formalitas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Bahasa</a:t>
            </a:r>
            <a:r>
              <a:rPr lang="en-US" dirty="0" smtClean="0"/>
              <a:t>: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bahasa</a:t>
            </a:r>
            <a:r>
              <a:rPr lang="en-US" dirty="0" smtClean="0"/>
              <a:t> ‘</a:t>
            </a:r>
            <a:r>
              <a:rPr lang="en-US" dirty="0" err="1" smtClean="0"/>
              <a:t>slank</a:t>
            </a:r>
            <a:r>
              <a:rPr lang="en-US" dirty="0" smtClean="0"/>
              <a:t>’ </a:t>
            </a:r>
            <a:r>
              <a:rPr lang="en-US" dirty="0" err="1" smtClean="0"/>
              <a:t>seperti</a:t>
            </a:r>
            <a:r>
              <a:rPr lang="en-US" dirty="0" smtClean="0"/>
              <a:t> ‘</a:t>
            </a:r>
            <a:r>
              <a:rPr lang="en-US" dirty="0" err="1" smtClean="0"/>
              <a:t>donk</a:t>
            </a:r>
            <a:r>
              <a:rPr lang="en-US" dirty="0" smtClean="0"/>
              <a:t>’ </a:t>
            </a:r>
            <a:r>
              <a:rPr lang="en-US" dirty="0" err="1" smtClean="0"/>
              <a:t>dikarenakan</a:t>
            </a:r>
            <a:r>
              <a:rPr lang="en-US" dirty="0" smtClean="0"/>
              <a:t> </a:t>
            </a:r>
            <a:r>
              <a:rPr lang="en-US" dirty="0" err="1" smtClean="0"/>
              <a:t>audiensi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karikatur</a:t>
            </a:r>
            <a:r>
              <a:rPr lang="en-US" dirty="0" smtClean="0"/>
              <a:t> ini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 yang </a:t>
            </a:r>
            <a:r>
              <a:rPr lang="en-US" dirty="0" err="1" smtClean="0"/>
              <a:t>mengikuti</a:t>
            </a:r>
            <a:r>
              <a:rPr lang="en-US" dirty="0" smtClean="0"/>
              <a:t> program </a:t>
            </a:r>
            <a:r>
              <a:rPr lang="en-US" dirty="0" err="1" smtClean="0"/>
              <a:t>ujian</a:t>
            </a:r>
            <a:r>
              <a:rPr lang="en-US" dirty="0" smtClean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Gambar</a:t>
            </a:r>
            <a:r>
              <a:rPr lang="en-US" dirty="0" smtClean="0"/>
              <a:t>/Visual: </a:t>
            </a:r>
            <a:r>
              <a:rPr lang="en-US" dirty="0" err="1" smtClean="0"/>
              <a:t>termasuk</a:t>
            </a:r>
            <a:r>
              <a:rPr lang="en-US" dirty="0" smtClean="0"/>
              <a:t> formal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konten</a:t>
            </a:r>
            <a:r>
              <a:rPr lang="en-US" dirty="0" smtClean="0"/>
              <a:t> </a:t>
            </a:r>
            <a:r>
              <a:rPr lang="en-US" dirty="0" err="1" smtClean="0"/>
              <a:t>eksplisit</a:t>
            </a:r>
            <a:r>
              <a:rPr lang="en-US" dirty="0"/>
              <a:t> </a:t>
            </a:r>
            <a:r>
              <a:rPr lang="en-US" dirty="0" smtClean="0"/>
              <a:t>dan </a:t>
            </a:r>
            <a:r>
              <a:rPr lang="en-US" dirty="0" err="1" smtClean="0"/>
              <a:t>pantas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umur</a:t>
            </a:r>
            <a:r>
              <a:rPr lang="en-US" dirty="0" smtClean="0"/>
              <a:t>.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hal</a:t>
            </a:r>
            <a:r>
              <a:rPr lang="en-US" dirty="0" smtClean="0"/>
              <a:t> </a:t>
            </a:r>
            <a:r>
              <a:rPr lang="en-US" dirty="0" err="1" smtClean="0"/>
              <a:t>tabuh</a:t>
            </a:r>
            <a:r>
              <a:rPr lang="en-US" dirty="0" smtClean="0"/>
              <a:t> yang </a:t>
            </a:r>
            <a:r>
              <a:rPr lang="en-US" dirty="0" err="1" smtClean="0"/>
              <a:t>ditunjukkan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15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Gaya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Simbolisme</a:t>
            </a:r>
            <a:r>
              <a:rPr lang="en-US" dirty="0"/>
              <a:t> </a:t>
            </a:r>
            <a:r>
              <a:rPr lang="en-US" dirty="0" err="1" smtClean="0"/>
              <a:t>keterlibatan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memakai</a:t>
            </a:r>
            <a:r>
              <a:rPr lang="en-US" dirty="0" smtClean="0"/>
              <a:t> </a:t>
            </a:r>
            <a:r>
              <a:rPr lang="en-US" dirty="0" err="1" smtClean="0"/>
              <a:t>baju</a:t>
            </a:r>
            <a:r>
              <a:rPr lang="en-US" dirty="0" smtClean="0"/>
              <a:t> </a:t>
            </a:r>
            <a:r>
              <a:rPr lang="en-US" dirty="0" err="1" smtClean="0"/>
              <a:t>seragam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 smtClean="0"/>
              <a:t> dan </a:t>
            </a:r>
            <a:r>
              <a:rPr lang="en-US" dirty="0" err="1" smtClean="0"/>
              <a:t>sekotak</a:t>
            </a:r>
            <a:r>
              <a:rPr lang="en-US" dirty="0" smtClean="0"/>
              <a:t> </a:t>
            </a:r>
            <a:r>
              <a:rPr lang="en-US" dirty="0" err="1" smtClean="0"/>
              <a:t>kertas</a:t>
            </a:r>
            <a:r>
              <a:rPr lang="en-US" dirty="0" smtClean="0"/>
              <a:t> yang </a:t>
            </a:r>
            <a:r>
              <a:rPr lang="en-US" dirty="0" err="1" smtClean="0"/>
              <a:t>tertulis</a:t>
            </a:r>
            <a:r>
              <a:rPr lang="en-US" dirty="0" smtClean="0"/>
              <a:t> </a:t>
            </a:r>
            <a:r>
              <a:rPr lang="en-US" dirty="0" err="1" smtClean="0"/>
              <a:t>soal</a:t>
            </a:r>
            <a:r>
              <a:rPr lang="en-US" dirty="0" smtClean="0"/>
              <a:t> UAN. </a:t>
            </a:r>
          </a:p>
          <a:p>
            <a:r>
              <a:rPr lang="en-US" dirty="0" err="1" smtClean="0"/>
              <a:t>Bahasa</a:t>
            </a:r>
            <a:r>
              <a:rPr lang="en-US" dirty="0" smtClean="0"/>
              <a:t> 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kasus</a:t>
            </a:r>
            <a:r>
              <a:rPr lang="en-US" dirty="0" smtClean="0"/>
              <a:t> ini informal agar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dimengerti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audiensinya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77846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Sumber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Inilah.com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082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Definisi</a:t>
            </a:r>
            <a:r>
              <a:rPr lang="en-US" dirty="0" smtClean="0"/>
              <a:t> </a:t>
            </a:r>
            <a:r>
              <a:rPr lang="en-US" dirty="0" err="1" smtClean="0"/>
              <a:t>Karikatur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kartun</a:t>
            </a:r>
            <a:r>
              <a:rPr lang="en-US" dirty="0" smtClean="0"/>
              <a:t>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sindiran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Biasanya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di </a:t>
            </a:r>
            <a:r>
              <a:rPr lang="en-US" dirty="0" err="1" smtClean="0"/>
              <a:t>surat</a:t>
            </a:r>
            <a:r>
              <a:rPr lang="en-US" dirty="0" smtClean="0"/>
              <a:t> </a:t>
            </a:r>
            <a:r>
              <a:rPr lang="en-US" dirty="0" err="1" smtClean="0"/>
              <a:t>kabar</a:t>
            </a:r>
            <a:r>
              <a:rPr lang="en-US" dirty="0" smtClean="0"/>
              <a:t> (</a:t>
            </a:r>
            <a:r>
              <a:rPr lang="en-US" dirty="0" err="1" smtClean="0"/>
              <a:t>koran</a:t>
            </a:r>
            <a:r>
              <a:rPr lang="en-US" dirty="0" smtClean="0"/>
              <a:t>) dan </a:t>
            </a:r>
            <a:r>
              <a:rPr lang="en-US" dirty="0" err="1" smtClean="0"/>
              <a:t>kepala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r>
              <a:rPr lang="en-US" dirty="0" smtClean="0"/>
              <a:t> </a:t>
            </a:r>
            <a:r>
              <a:rPr lang="en-US" dirty="0" err="1" smtClean="0"/>
              <a:t>diperbesarkan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Karikatur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adegan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mini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kreasinya</a:t>
            </a:r>
            <a:r>
              <a:rPr lang="en-US" dirty="0" smtClean="0"/>
              <a:t> Benny dan Mice.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18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/>
              <a:t>k</a:t>
            </a:r>
            <a:r>
              <a:rPr lang="en-US" dirty="0" err="1" smtClean="0"/>
              <a:t>arikatur</a:t>
            </a:r>
            <a:r>
              <a:rPr lang="en-US" dirty="0" smtClean="0"/>
              <a:t> yang </a:t>
            </a:r>
            <a:r>
              <a:rPr lang="en-US" dirty="0" err="1" smtClean="0"/>
              <a:t>dibedah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59" y="2020067"/>
            <a:ext cx="5023224" cy="368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Konvensi</a:t>
            </a:r>
            <a:r>
              <a:rPr lang="en-US" dirty="0" smtClean="0"/>
              <a:t> </a:t>
            </a:r>
            <a:r>
              <a:rPr lang="en-US" dirty="0" err="1" smtClean="0"/>
              <a:t>Karikatur</a:t>
            </a:r>
            <a:r>
              <a:rPr lang="en-US" dirty="0" smtClean="0"/>
              <a:t> (</a:t>
            </a:r>
            <a:r>
              <a:rPr lang="en-US" dirty="0" err="1" smtClean="0"/>
              <a:t>Struktur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2222498"/>
          </a:xfrm>
        </p:spPr>
        <p:txBody>
          <a:bodyPr/>
          <a:lstStyle/>
          <a:p>
            <a:r>
              <a:rPr lang="en-US" dirty="0" smtClean="0"/>
              <a:t>Ada 2 </a:t>
            </a:r>
            <a:r>
              <a:rPr lang="en-US" dirty="0" err="1" smtClean="0"/>
              <a:t>faktor</a:t>
            </a:r>
            <a:r>
              <a:rPr lang="en-US" dirty="0" smtClean="0"/>
              <a:t> di </a:t>
            </a:r>
            <a:r>
              <a:rPr lang="en-US" dirty="0" err="1" smtClean="0"/>
              <a:t>karikatur</a:t>
            </a:r>
            <a:r>
              <a:rPr lang="en-US" dirty="0"/>
              <a:t> </a:t>
            </a:r>
            <a:r>
              <a:rPr lang="en-US" dirty="0" err="1" smtClean="0"/>
              <a:t>yaitu</a:t>
            </a:r>
            <a:r>
              <a:rPr lang="en-US" dirty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dan caption. 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audiensi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membaca</a:t>
            </a:r>
            <a:r>
              <a:rPr lang="en-US" dirty="0" smtClean="0"/>
              <a:t> </a:t>
            </a:r>
            <a:r>
              <a:rPr lang="en-US" dirty="0" err="1" smtClean="0"/>
              <a:t>pesan</a:t>
            </a:r>
            <a:r>
              <a:rPr lang="en-US" dirty="0" smtClean="0"/>
              <a:t> </a:t>
            </a:r>
            <a:r>
              <a:rPr lang="en-US" dirty="0" err="1" smtClean="0"/>
              <a:t>karikatur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faktor</a:t>
            </a:r>
            <a:r>
              <a:rPr lang="en-US" dirty="0" smtClean="0"/>
              <a:t> ini. </a:t>
            </a:r>
          </a:p>
          <a:p>
            <a:r>
              <a:rPr lang="en-US" dirty="0" smtClean="0"/>
              <a:t>Ada </a:t>
            </a:r>
            <a:r>
              <a:rPr lang="en-US" dirty="0" err="1" smtClean="0"/>
              <a:t>beberapa</a:t>
            </a:r>
            <a:r>
              <a:rPr lang="en-US" dirty="0" smtClean="0"/>
              <a:t> macam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karikatur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95023" y="4650655"/>
            <a:ext cx="1942965" cy="11497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892516" y="5577354"/>
            <a:ext cx="2437256" cy="51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501410" y="4650655"/>
            <a:ext cx="1942965" cy="11497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3329772" y="4805105"/>
            <a:ext cx="228278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50773" y="4650655"/>
            <a:ext cx="1942965" cy="11497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612554" y="5131165"/>
            <a:ext cx="2447714" cy="171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366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karikatur</a:t>
            </a:r>
            <a:r>
              <a:rPr lang="en-US" dirty="0" smtClean="0"/>
              <a:t> yang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frame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opini</a:t>
            </a:r>
            <a:r>
              <a:rPr lang="en-US" dirty="0" smtClean="0"/>
              <a:t> yang </a:t>
            </a:r>
            <a:r>
              <a:rPr lang="en-US" dirty="0" err="1" smtClean="0"/>
              <a:t>tergambar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‘callouts’. </a:t>
            </a:r>
          </a:p>
          <a:p>
            <a:r>
              <a:rPr lang="en-US" dirty="0" err="1" smtClean="0"/>
              <a:t>Tipe</a:t>
            </a:r>
            <a:r>
              <a:rPr lang="en-US" dirty="0" smtClean="0"/>
              <a:t> </a:t>
            </a:r>
            <a:r>
              <a:rPr lang="en-US" dirty="0" err="1" smtClean="0"/>
              <a:t>Karikatur</a:t>
            </a:r>
            <a:r>
              <a:rPr lang="en-US" dirty="0" smtClean="0"/>
              <a:t> ini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bentuk</a:t>
            </a:r>
            <a:r>
              <a:rPr lang="en-US" dirty="0" smtClean="0"/>
              <a:t> </a:t>
            </a:r>
            <a:r>
              <a:rPr lang="en-US" dirty="0" err="1" smtClean="0"/>
              <a:t>komik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‘graphic novel’</a:t>
            </a:r>
          </a:p>
          <a:p>
            <a:r>
              <a:rPr lang="en-US" dirty="0" err="1" smtClean="0"/>
              <a:t>Kartun</a:t>
            </a:r>
            <a:r>
              <a:rPr lang="en-US" dirty="0" smtClean="0"/>
              <a:t> yang </a:t>
            </a:r>
            <a:r>
              <a:rPr lang="en-US" dirty="0" err="1" smtClean="0"/>
              <a:t>sedang</a:t>
            </a:r>
            <a:r>
              <a:rPr lang="en-US" dirty="0" smtClean="0"/>
              <a:t> </a:t>
            </a:r>
            <a:r>
              <a:rPr lang="en-US" dirty="0" err="1" smtClean="0"/>
              <a:t>dibedah</a:t>
            </a:r>
            <a:r>
              <a:rPr lang="en-US" dirty="0" smtClean="0"/>
              <a:t> </a:t>
            </a:r>
            <a:r>
              <a:rPr lang="en-US" dirty="0" err="1" smtClean="0"/>
              <a:t>termasuk</a:t>
            </a:r>
            <a:r>
              <a:rPr lang="en-US" dirty="0" smtClean="0"/>
              <a:t> format </a:t>
            </a:r>
            <a:r>
              <a:rPr lang="en-US" dirty="0" err="1" smtClean="0"/>
              <a:t>teks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frame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93371" y="755088"/>
            <a:ext cx="1942965" cy="114979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2797695" y="1287082"/>
            <a:ext cx="3037988" cy="514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59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6759" y="1796973"/>
            <a:ext cx="5023224" cy="36878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984843" y="5701587"/>
            <a:ext cx="1973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/>
              <a:t>Tokoh</a:t>
            </a:r>
            <a:r>
              <a:rPr lang="en-US" dirty="0" smtClean="0"/>
              <a:t>/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402928" y="1330353"/>
            <a:ext cx="205965" cy="4666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278281" y="1330353"/>
            <a:ext cx="514913" cy="10207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40184" y="961021"/>
            <a:ext cx="24029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Caption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981995" y="1607352"/>
            <a:ext cx="858189" cy="7437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1796973"/>
            <a:ext cx="1750705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Caption yang </a:t>
            </a:r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50705" y="2025008"/>
            <a:ext cx="514913" cy="171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971760" y="1113421"/>
            <a:ext cx="197383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Caption </a:t>
            </a:r>
            <a:r>
              <a:rPr lang="en-US" dirty="0" err="1" smtClean="0"/>
              <a:t>karikatur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08893" y="4925232"/>
            <a:ext cx="669388" cy="7763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363259" y="3878406"/>
            <a:ext cx="149324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Masalah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041648" y="3003190"/>
            <a:ext cx="1699214" cy="875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45363" y="5937737"/>
            <a:ext cx="159623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Sumber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6470742" y="5484780"/>
            <a:ext cx="772370" cy="4529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0736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Tujuan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</a:t>
            </a:r>
            <a:r>
              <a:rPr lang="en-US" dirty="0" err="1" smtClean="0"/>
              <a:t>ntuk</a:t>
            </a:r>
            <a:r>
              <a:rPr lang="en-US" dirty="0" smtClean="0"/>
              <a:t> </a:t>
            </a:r>
            <a:r>
              <a:rPr lang="en-US" dirty="0" err="1"/>
              <a:t>menginformasikan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di </a:t>
            </a:r>
            <a:r>
              <a:rPr lang="en-US" dirty="0" err="1"/>
              <a:t>sekolah-sekolah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satu-satunya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lulus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menyontek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K</a:t>
            </a:r>
            <a:r>
              <a:rPr lang="en-US" dirty="0" err="1" smtClean="0"/>
              <a:t>artun</a:t>
            </a:r>
            <a:r>
              <a:rPr lang="en-US" dirty="0" smtClean="0"/>
              <a:t> </a:t>
            </a:r>
            <a:r>
              <a:rPr lang="en-US" dirty="0"/>
              <a:t>ini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mencegah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kecurangan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ini </a:t>
            </a:r>
            <a:r>
              <a:rPr lang="en-US" dirty="0" err="1"/>
              <a:t>cenderung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 smtClean="0"/>
              <a:t>jawaban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007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Audiensi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Khususnya</a:t>
            </a:r>
            <a:r>
              <a:rPr lang="en-US" dirty="0" smtClean="0"/>
              <a:t> </a:t>
            </a:r>
            <a:r>
              <a:rPr lang="en-US" dirty="0" err="1" smtClean="0"/>
              <a:t>audiensi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karikatur</a:t>
            </a:r>
            <a:r>
              <a:rPr lang="en-US" dirty="0" smtClean="0"/>
              <a:t> ini </a:t>
            </a:r>
            <a:r>
              <a:rPr lang="en-US" dirty="0" err="1" smtClean="0"/>
              <a:t>iyalah</a:t>
            </a:r>
            <a:r>
              <a:rPr lang="en-US" dirty="0" smtClean="0"/>
              <a:t> </a:t>
            </a:r>
            <a:r>
              <a:rPr lang="en-US" dirty="0" err="1" smtClean="0"/>
              <a:t>murid-murid</a:t>
            </a:r>
            <a:r>
              <a:rPr lang="en-US" dirty="0" smtClean="0"/>
              <a:t> </a:t>
            </a:r>
            <a:r>
              <a:rPr lang="en-US" dirty="0" err="1" smtClean="0"/>
              <a:t>sekolah</a:t>
            </a:r>
            <a:r>
              <a:rPr lang="en-US" dirty="0"/>
              <a:t> </a:t>
            </a:r>
            <a:r>
              <a:rPr lang="en-US" dirty="0" err="1" smtClean="0"/>
              <a:t>nasional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Audiensi</a:t>
            </a:r>
            <a:r>
              <a:rPr lang="en-US" dirty="0" smtClean="0"/>
              <a:t> </a:t>
            </a:r>
            <a:r>
              <a:rPr lang="en-US" dirty="0" err="1" smtClean="0"/>
              <a:t>sekunder</a:t>
            </a:r>
            <a:r>
              <a:rPr lang="en-US" dirty="0"/>
              <a:t> </a:t>
            </a:r>
            <a:r>
              <a:rPr lang="en-US" dirty="0" err="1" smtClean="0"/>
              <a:t>ialah</a:t>
            </a:r>
            <a:r>
              <a:rPr lang="en-US" dirty="0" smtClean="0"/>
              <a:t> </a:t>
            </a:r>
            <a:r>
              <a:rPr lang="en-US" dirty="0" err="1" smtClean="0"/>
              <a:t>dewasa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orangtua</a:t>
            </a:r>
            <a:r>
              <a:rPr lang="en-US" dirty="0"/>
              <a:t> </a:t>
            </a:r>
            <a:r>
              <a:rPr lang="en-US" dirty="0" err="1" smtClean="0"/>
              <a:t>murid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215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Pengaruhnya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Masyarakat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/>
              <a:t>M</a:t>
            </a:r>
            <a:r>
              <a:rPr lang="en-US" dirty="0" err="1" smtClean="0"/>
              <a:t>eningkatkan</a:t>
            </a:r>
            <a:r>
              <a:rPr lang="en-US" dirty="0" smtClean="0"/>
              <a:t> </a:t>
            </a:r>
            <a:r>
              <a:rPr lang="en-US" dirty="0" err="1"/>
              <a:t>kesadaran</a:t>
            </a:r>
            <a:r>
              <a:rPr lang="en-US" dirty="0"/>
              <a:t> </a:t>
            </a:r>
            <a:r>
              <a:rPr lang="en-US" dirty="0" err="1"/>
              <a:t>siswa</a:t>
            </a:r>
            <a:r>
              <a:rPr lang="en-US" dirty="0"/>
              <a:t> yang </a:t>
            </a:r>
            <a:r>
              <a:rPr lang="en-US" dirty="0" err="1"/>
              <a:t>berjuang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keras</a:t>
            </a:r>
            <a:r>
              <a:rPr lang="en-US" dirty="0"/>
              <a:t> agar lulus </a:t>
            </a:r>
            <a:r>
              <a:rPr lang="en-US" dirty="0" err="1"/>
              <a:t>ujian</a:t>
            </a:r>
            <a:r>
              <a:rPr lang="en-US" dirty="0"/>
              <a:t> </a:t>
            </a:r>
            <a:r>
              <a:rPr lang="en-US" dirty="0" err="1"/>
              <a:t>nasional</a:t>
            </a:r>
            <a:endParaRPr lang="en-US" dirty="0"/>
          </a:p>
          <a:p>
            <a:pPr lvl="0"/>
            <a:r>
              <a:rPr lang="en-US" dirty="0" err="1"/>
              <a:t>M</a:t>
            </a:r>
            <a:r>
              <a:rPr lang="en-US" dirty="0" err="1" smtClean="0"/>
              <a:t>engingatkan</a:t>
            </a:r>
            <a:r>
              <a:rPr lang="en-US" dirty="0" smtClean="0"/>
              <a:t> </a:t>
            </a:r>
            <a:r>
              <a:rPr lang="en-US" dirty="0"/>
              <a:t>orang </a:t>
            </a:r>
            <a:r>
              <a:rPr lang="en-US" dirty="0" err="1"/>
              <a:t>tua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anak-anak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dan </a:t>
            </a:r>
            <a:r>
              <a:rPr lang="en-US" dirty="0" err="1"/>
              <a:t>meyakinkan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membeli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jawaban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menyontek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</a:t>
            </a:r>
            <a:r>
              <a:rPr lang="en-US" dirty="0" err="1"/>
              <a:t>ujian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19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Genesis">
      <a:dk1>
        <a:sysClr val="windowText" lastClr="000000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176</TotalTime>
  <Words>333</Words>
  <Application>Microsoft Macintosh PowerPoint</Application>
  <PresentationFormat>On-screen Show (4:3)</PresentationFormat>
  <Paragraphs>38</Paragraphs>
  <Slides>12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Pushpin</vt:lpstr>
      <vt:lpstr>Karikatur </vt:lpstr>
      <vt:lpstr>Definisi Karikatur </vt:lpstr>
      <vt:lpstr>Contoh karikatur yang dibedah</vt:lpstr>
      <vt:lpstr>Konvensi Karikatur (Struktur) </vt:lpstr>
      <vt:lpstr>PowerPoint Presentation</vt:lpstr>
      <vt:lpstr>PowerPoint Presentation</vt:lpstr>
      <vt:lpstr>Tujuan </vt:lpstr>
      <vt:lpstr>Audiensi</vt:lpstr>
      <vt:lpstr>Pengaruhnya kepada Masyarakat</vt:lpstr>
      <vt:lpstr>Tingkat Formalitas </vt:lpstr>
      <vt:lpstr>Gaya</vt:lpstr>
      <vt:lpstr>Sumber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Karikatur </dc:title>
  <dc:creator>Ahimsa Xavier Prasasta</dc:creator>
  <cp:lastModifiedBy>Ahimsa Xavier Prasasta</cp:lastModifiedBy>
  <cp:revision>23</cp:revision>
  <dcterms:created xsi:type="dcterms:W3CDTF">2014-02-13T04:38:14Z</dcterms:created>
  <dcterms:modified xsi:type="dcterms:W3CDTF">2014-02-25T05:26:58Z</dcterms:modified>
</cp:coreProperties>
</file>