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77" r:id="rId6"/>
    <p:sldId id="268" r:id="rId7"/>
    <p:sldId id="266" r:id="rId8"/>
    <p:sldId id="274" r:id="rId9"/>
    <p:sldId id="275" r:id="rId10"/>
    <p:sldId id="259" r:id="rId11"/>
    <p:sldId id="269" r:id="rId12"/>
    <p:sldId id="270" r:id="rId13"/>
    <p:sldId id="260" r:id="rId14"/>
    <p:sldId id="262" r:id="rId15"/>
    <p:sldId id="263" r:id="rId16"/>
    <p:sldId id="278" r:id="rId17"/>
    <p:sldId id="271" r:id="rId18"/>
    <p:sldId id="264" r:id="rId19"/>
    <p:sldId id="272" r:id="rId20"/>
    <p:sldId id="273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81818" autoAdjust="0"/>
  </p:normalViewPr>
  <p:slideViewPr>
    <p:cSldViewPr snapToGrid="0" snapToObjects="1">
      <p:cViewPr varScale="1">
        <p:scale>
          <a:sx n="73" d="100"/>
          <a:sy n="73" d="100"/>
        </p:scale>
        <p:origin x="-2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BE1D-F2EC-A341-9252-17D7853B206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F22B4-06C6-FE46-BD00-EE05B9428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22B4-06C6-FE46-BD00-EE05B9428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Membongkar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Blog Entry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Sheila 11E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1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Menyalurkan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7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4" y="226854"/>
            <a:ext cx="2877098" cy="1202485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Screen shot 2014-02-16 at 11.2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8" y="1158403"/>
            <a:ext cx="7264995" cy="52615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668586" y="2200467"/>
            <a:ext cx="1048404" cy="354438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1255131" y="4223716"/>
            <a:ext cx="206728" cy="1934639"/>
          </a:xfrm>
          <a:prstGeom prst="leftBrac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6908" y="2554905"/>
            <a:ext cx="178671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memperjelas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845" y="5007314"/>
            <a:ext cx="461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9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91422"/>
            <a:ext cx="6965245" cy="83646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blog entry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93711"/>
            <a:ext cx="6417544" cy="3729261"/>
          </a:xfrm>
        </p:spPr>
        <p:txBody>
          <a:bodyPr>
            <a:normAutofit/>
          </a:bodyPr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film Indonesia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sutradara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film-film Indonesia </a:t>
            </a:r>
            <a:r>
              <a:rPr lang="en-US" dirty="0" err="1" smtClean="0"/>
              <a:t>akhir-akhir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Menginformasikan</a:t>
            </a:r>
            <a:r>
              <a:rPr lang="en-US" dirty="0" smtClean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luncurnya</a:t>
            </a:r>
            <a:r>
              <a:rPr lang="en-US" dirty="0"/>
              <a:t> trailer film </a:t>
            </a:r>
            <a:r>
              <a:rPr lang="en-US" dirty="0" err="1"/>
              <a:t>kedua</a:t>
            </a:r>
            <a:r>
              <a:rPr lang="en-US" dirty="0"/>
              <a:t> ‘The Raid’.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7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Audiensi</a:t>
            </a:r>
            <a:r>
              <a:rPr lang="en-US" dirty="0" smtClean="0"/>
              <a:t> &amp; Gaya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6038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Gaya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ditargetkan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blog.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blog </a:t>
            </a:r>
            <a:r>
              <a:rPr lang="en-US" dirty="0" err="1" smtClean="0"/>
              <a:t>pribadi</a:t>
            </a:r>
            <a:r>
              <a:rPr lang="en-US" dirty="0" smtClean="0"/>
              <a:t>: (</a:t>
            </a:r>
            <a:r>
              <a:rPr lang="en-US" dirty="0" err="1" smtClean="0"/>
              <a:t>benablog.com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Ditargetkan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informal, </a:t>
            </a:r>
            <a:r>
              <a:rPr lang="en-US" dirty="0" err="1" smtClean="0"/>
              <a:t>seperti</a:t>
            </a:r>
            <a:r>
              <a:rPr lang="en-US" dirty="0" smtClean="0"/>
              <a:t> slang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smtClean="0">
                <a:solidFill>
                  <a:schemeClr val="accent5"/>
                </a:solidFill>
              </a:rPr>
              <a:t>Well, </a:t>
            </a:r>
            <a:r>
              <a:rPr lang="en-US" i="1" dirty="0" err="1" smtClean="0"/>
              <a:t>saat</a:t>
            </a:r>
            <a:r>
              <a:rPr lang="en-US" i="1" dirty="0" smtClean="0"/>
              <a:t> </a:t>
            </a:r>
            <a:r>
              <a:rPr lang="en-US" i="1" dirty="0" err="1" smtClean="0"/>
              <a:t>nulis</a:t>
            </a:r>
            <a:r>
              <a:rPr lang="en-US" i="1" dirty="0"/>
              <a:t> </a:t>
            </a:r>
            <a:r>
              <a:rPr lang="en-US" i="1" dirty="0" err="1" smtClean="0"/>
              <a:t>postingan</a:t>
            </a:r>
            <a:r>
              <a:rPr lang="en-US" i="1" dirty="0" smtClean="0"/>
              <a:t>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gue</a:t>
            </a:r>
            <a:r>
              <a:rPr lang="en-US" i="1" dirty="0" smtClean="0"/>
              <a:t> pun </a:t>
            </a:r>
            <a:r>
              <a:rPr lang="en-US" i="1" dirty="0" err="1" smtClean="0"/>
              <a:t>bersemangat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banget</a:t>
            </a:r>
            <a:r>
              <a:rPr lang="en-US" i="1" dirty="0" smtClean="0"/>
              <a:t> </a:t>
            </a:r>
            <a:r>
              <a:rPr lang="en-US" i="1" dirty="0" err="1" smtClean="0"/>
              <a:t>karena</a:t>
            </a:r>
            <a:r>
              <a:rPr lang="en-US" i="1" dirty="0" smtClean="0"/>
              <a:t> </a:t>
            </a:r>
            <a:r>
              <a:rPr lang="en-US" i="1" dirty="0" err="1" smtClean="0"/>
              <a:t>menurut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gue</a:t>
            </a:r>
            <a:r>
              <a:rPr lang="en-US" i="1" dirty="0" smtClean="0"/>
              <a:t> </a:t>
            </a:r>
            <a:r>
              <a:rPr lang="en-US" i="1" dirty="0" err="1" smtClean="0"/>
              <a:t>sekarang</a:t>
            </a:r>
            <a:r>
              <a:rPr lang="en-US" i="1" dirty="0" smtClean="0"/>
              <a:t> </a:t>
            </a:r>
            <a:r>
              <a:rPr lang="en-US" i="1" dirty="0" err="1" smtClean="0"/>
              <a:t>inilah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bener-bener</a:t>
            </a:r>
            <a:r>
              <a:rPr lang="en-US" i="1" dirty="0" smtClean="0">
                <a:solidFill>
                  <a:srgbClr val="EB5605"/>
                </a:solidFill>
              </a:rPr>
              <a:t> </a:t>
            </a:r>
            <a:r>
              <a:rPr lang="en-US" i="1" dirty="0" err="1" smtClean="0"/>
              <a:t>saat</a:t>
            </a:r>
            <a:r>
              <a:rPr lang="en-US" i="1" dirty="0" smtClean="0"/>
              <a:t> </a:t>
            </a:r>
            <a:r>
              <a:rPr lang="en-US" i="1" dirty="0" err="1" smtClean="0"/>
              <a:t>kebangkitan</a:t>
            </a:r>
            <a:r>
              <a:rPr lang="en-US" i="1" dirty="0" smtClean="0"/>
              <a:t> </a:t>
            </a:r>
            <a:r>
              <a:rPr lang="en-US" i="1" dirty="0" err="1" smtClean="0"/>
              <a:t>dunia</a:t>
            </a:r>
            <a:r>
              <a:rPr lang="en-US" i="1" dirty="0" smtClean="0"/>
              <a:t> film Indonesia…”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Formalitas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blog.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blog </a:t>
            </a:r>
            <a:r>
              <a:rPr lang="en-US" dirty="0" err="1" smtClean="0"/>
              <a:t>pribadi</a:t>
            </a:r>
            <a:r>
              <a:rPr lang="en-US" dirty="0" smtClean="0"/>
              <a:t>: (</a:t>
            </a:r>
            <a:r>
              <a:rPr lang="en-US" dirty="0" err="1" smtClean="0"/>
              <a:t>benablog.com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Informal, </a:t>
            </a:r>
            <a:r>
              <a:rPr lang="en-US" dirty="0" err="1" smtClean="0"/>
              <a:t>karena</a:t>
            </a:r>
            <a:r>
              <a:rPr lang="en-US" dirty="0" smtClean="0"/>
              <a:t> blog entry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Blog entries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informal </a:t>
            </a:r>
            <a:r>
              <a:rPr lang="en-US" dirty="0" err="1" smtClean="0"/>
              <a:t>membuat</a:t>
            </a:r>
            <a:r>
              <a:rPr lang="en-US" dirty="0" smtClean="0"/>
              <a:t> blog entry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personal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3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Pengaruh</a:t>
            </a:r>
            <a:r>
              <a:rPr lang="en-US" dirty="0" smtClean="0"/>
              <a:t> blog entry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2" y="2139215"/>
            <a:ext cx="6965245" cy="3717650"/>
          </a:xfrm>
        </p:spPr>
        <p:txBody>
          <a:bodyPr>
            <a:normAutofit/>
          </a:bodyPr>
          <a:lstStyle/>
          <a:p>
            <a:r>
              <a:rPr lang="en-US" dirty="0" smtClean="0"/>
              <a:t>Blog entry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/>
              <a:t> </a:t>
            </a:r>
            <a:r>
              <a:rPr lang="en-US" dirty="0" err="1" smtClean="0"/>
              <a:t>isi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smtClean="0"/>
              <a:t>blog entry </a:t>
            </a:r>
            <a:r>
              <a:rPr lang="en-US" dirty="0" err="1" smtClean="0"/>
              <a:t>cenderung</a:t>
            </a:r>
            <a:r>
              <a:rPr lang="en-US" dirty="0" smtClean="0"/>
              <a:t> bias (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argumen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sisi</a:t>
            </a:r>
            <a:r>
              <a:rPr lang="en-US" dirty="0" smtClean="0"/>
              <a:t> lain, blog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entry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memperluas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ide.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04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508" y="1058159"/>
            <a:ext cx="7200383" cy="50649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Contoh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blog </a:t>
            </a:r>
            <a:r>
              <a:rPr lang="en-US" dirty="0" err="1">
                <a:solidFill>
                  <a:srgbClr val="000000"/>
                </a:solidFill>
              </a:rPr>
              <a:t>pribadi</a:t>
            </a:r>
            <a:r>
              <a:rPr lang="en-US" dirty="0">
                <a:solidFill>
                  <a:srgbClr val="000000"/>
                </a:solidFill>
              </a:rPr>
              <a:t>: (</a:t>
            </a:r>
            <a:r>
              <a:rPr lang="en-US" dirty="0" err="1">
                <a:solidFill>
                  <a:srgbClr val="000000"/>
                </a:solidFill>
              </a:rPr>
              <a:t>benablog.com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Menunjukkan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opini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mengenai</a:t>
            </a:r>
            <a:r>
              <a:rPr lang="en-US" dirty="0">
                <a:solidFill>
                  <a:srgbClr val="000000"/>
                </a:solidFill>
              </a:rPr>
              <a:t> film Indonesia </a:t>
            </a:r>
            <a:r>
              <a:rPr lang="en-US" dirty="0" err="1">
                <a:solidFill>
                  <a:srgbClr val="000000"/>
                </a:solidFill>
              </a:rPr>
              <a:t>akhir-akhir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Soekarno</a:t>
            </a:r>
            <a:r>
              <a:rPr lang="en-US" dirty="0">
                <a:solidFill>
                  <a:srgbClr val="000000"/>
                </a:solidFill>
              </a:rPr>
              <a:t>, Edensor, 99 </a:t>
            </a:r>
            <a:r>
              <a:rPr lang="en-US" dirty="0" err="1">
                <a:solidFill>
                  <a:srgbClr val="000000"/>
                </a:solidFill>
              </a:rPr>
              <a:t>Cahaya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Langit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Eropa</a:t>
            </a:r>
            <a:r>
              <a:rPr lang="en-US" dirty="0">
                <a:solidFill>
                  <a:srgbClr val="000000"/>
                </a:solidFill>
              </a:rPr>
              <a:t>, &amp; </a:t>
            </a:r>
            <a:r>
              <a:rPr lang="en-US" dirty="0" err="1">
                <a:solidFill>
                  <a:srgbClr val="000000"/>
                </a:solidFill>
              </a:rPr>
              <a:t>Tenggelamnya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Kapal</a:t>
            </a:r>
            <a:r>
              <a:rPr lang="en-US" dirty="0">
                <a:solidFill>
                  <a:srgbClr val="000000"/>
                </a:solidFill>
              </a:rPr>
              <a:t> Van Der </a:t>
            </a:r>
            <a:r>
              <a:rPr lang="en-US" dirty="0" err="1">
                <a:solidFill>
                  <a:srgbClr val="000000"/>
                </a:solidFill>
              </a:rPr>
              <a:t>Wijck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Mempromosikan</a:t>
            </a:r>
            <a:r>
              <a:rPr lang="en-US" dirty="0">
                <a:solidFill>
                  <a:srgbClr val="000000"/>
                </a:solidFill>
              </a:rPr>
              <a:t> trailer </a:t>
            </a:r>
            <a:r>
              <a:rPr lang="en-US" dirty="0" err="1">
                <a:solidFill>
                  <a:srgbClr val="000000"/>
                </a:solidFill>
              </a:rPr>
              <a:t>terbaru</a:t>
            </a:r>
            <a:r>
              <a:rPr lang="en-US" dirty="0">
                <a:solidFill>
                  <a:srgbClr val="000000"/>
                </a:solidFill>
              </a:rPr>
              <a:t> “The Raid 2: </a:t>
            </a:r>
            <a:r>
              <a:rPr lang="en-US" dirty="0" err="1">
                <a:solidFill>
                  <a:srgbClr val="000000"/>
                </a:solidFill>
              </a:rPr>
              <a:t>Berandal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opini</a:t>
            </a:r>
            <a:r>
              <a:rPr lang="en-US" dirty="0"/>
              <a:t> bias </a:t>
            </a:r>
            <a:r>
              <a:rPr lang="en-US" dirty="0" err="1"/>
              <a:t>karena</a:t>
            </a:r>
            <a:r>
              <a:rPr lang="en-US" dirty="0"/>
              <a:t> yang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).   </a:t>
            </a:r>
          </a:p>
          <a:p>
            <a:pPr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2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244" y="1025505"/>
            <a:ext cx="7089175" cy="50582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Kutipan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“…</a:t>
            </a:r>
            <a:r>
              <a:rPr lang="en-US" i="1" dirty="0" err="1">
                <a:solidFill>
                  <a:srgbClr val="000000"/>
                </a:solidFill>
              </a:rPr>
              <a:t>kalo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dari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segi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cerita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dan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EB5605"/>
                </a:solidFill>
              </a:rPr>
              <a:t>editing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semuanya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keren</a:t>
            </a:r>
            <a:r>
              <a:rPr lang="en-US" i="1" dirty="0">
                <a:solidFill>
                  <a:srgbClr val="000000"/>
                </a:solidFill>
              </a:rPr>
              <a:t>. </a:t>
            </a:r>
            <a:r>
              <a:rPr lang="en-US" i="1" dirty="0" err="1">
                <a:solidFill>
                  <a:srgbClr val="000000"/>
                </a:solidFill>
              </a:rPr>
              <a:t>Salut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dan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bangga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EB5605"/>
                </a:solidFill>
              </a:rPr>
              <a:t>banget</a:t>
            </a:r>
            <a:r>
              <a:rPr lang="en-US" i="1" dirty="0">
                <a:solidFill>
                  <a:srgbClr val="EB5605"/>
                </a:solidFill>
              </a:rPr>
              <a:t> </a:t>
            </a:r>
            <a:r>
              <a:rPr lang="en-US" i="1" dirty="0" err="1">
                <a:solidFill>
                  <a:srgbClr val="EB5605"/>
                </a:solidFill>
              </a:rPr>
              <a:t>nontonnya</a:t>
            </a:r>
            <a:r>
              <a:rPr lang="en-US" i="1" dirty="0">
                <a:solidFill>
                  <a:srgbClr val="000000"/>
                </a:solidFill>
              </a:rPr>
              <a:t>...</a:t>
            </a:r>
            <a:r>
              <a:rPr lang="en-US" i="1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“Di </a:t>
            </a:r>
            <a:r>
              <a:rPr lang="en-US" i="1" dirty="0" err="1" smtClean="0">
                <a:solidFill>
                  <a:srgbClr val="000000"/>
                </a:solidFill>
              </a:rPr>
              <a:t>awal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EB5605"/>
                </a:solidFill>
              </a:rPr>
              <a:t>trailer </a:t>
            </a:r>
            <a:r>
              <a:rPr lang="en-US" i="1" dirty="0" err="1" smtClean="0">
                <a:solidFill>
                  <a:srgbClr val="EB5605"/>
                </a:solidFill>
              </a:rPr>
              <a:t>gue</a:t>
            </a:r>
            <a:r>
              <a:rPr lang="en-US" i="1" dirty="0">
                <a:solidFill>
                  <a:srgbClr val="EB5605"/>
                </a:solidFill>
              </a:rPr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nggak</a:t>
            </a:r>
            <a:r>
              <a:rPr lang="en-US" i="1" dirty="0" smtClean="0">
                <a:solidFill>
                  <a:srgbClr val="EB5605"/>
                </a:solidFill>
              </a:rPr>
              <a:t> tau </a:t>
            </a:r>
            <a:r>
              <a:rPr lang="en-US" i="1" dirty="0" err="1" smtClean="0">
                <a:solidFill>
                  <a:srgbClr val="EB5605"/>
                </a:solidFill>
              </a:rPr>
              <a:t>kalo</a:t>
            </a:r>
            <a:r>
              <a:rPr lang="en-US" i="1" dirty="0" smtClean="0">
                <a:solidFill>
                  <a:srgbClr val="EB5605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ini</a:t>
            </a:r>
            <a:r>
              <a:rPr lang="en-US" i="1" dirty="0" smtClean="0">
                <a:solidFill>
                  <a:srgbClr val="000000"/>
                </a:solidFill>
              </a:rPr>
              <a:t> film The Raid 2, </a:t>
            </a:r>
            <a:r>
              <a:rPr lang="en-US" i="1" dirty="0" err="1" smtClean="0">
                <a:solidFill>
                  <a:srgbClr val="000000"/>
                </a:solidFill>
              </a:rPr>
              <a:t>efek-efeknya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luar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biasa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EB5605"/>
                </a:solidFill>
              </a:rPr>
              <a:t>real kayak film Hollywood.</a:t>
            </a:r>
            <a:r>
              <a:rPr lang="en-US" i="1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“…</a:t>
            </a:r>
            <a:r>
              <a:rPr lang="en-US" i="1" dirty="0" err="1" smtClean="0">
                <a:solidFill>
                  <a:srgbClr val="000000"/>
                </a:solidFill>
              </a:rPr>
              <a:t>pasti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bakalan</a:t>
            </a:r>
            <a:r>
              <a:rPr lang="en-US" i="1" dirty="0" smtClean="0">
                <a:solidFill>
                  <a:srgbClr val="EB5605"/>
                </a:solidFill>
              </a:rPr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rame</a:t>
            </a:r>
            <a:r>
              <a:rPr lang="en-US" i="1" dirty="0" smtClean="0">
                <a:solidFill>
                  <a:srgbClr val="EB5605"/>
                </a:solidFill>
              </a:rPr>
              <a:t> </a:t>
            </a:r>
            <a:r>
              <a:rPr lang="en-US" i="1" dirty="0" err="1" smtClean="0">
                <a:solidFill>
                  <a:srgbClr val="EB5605"/>
                </a:solidFill>
              </a:rPr>
              <a:t>banget</a:t>
            </a:r>
            <a:r>
              <a:rPr lang="en-US" i="1" dirty="0" smtClean="0">
                <a:solidFill>
                  <a:srgbClr val="EB5605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dan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akan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membanggakan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nama</a:t>
            </a:r>
            <a:r>
              <a:rPr lang="en-US" i="1" dirty="0" smtClean="0">
                <a:solidFill>
                  <a:srgbClr val="000000"/>
                </a:solidFill>
              </a:rPr>
              <a:t> Indonesia </a:t>
            </a:r>
            <a:r>
              <a:rPr lang="en-US" i="1" dirty="0" err="1" smtClean="0">
                <a:solidFill>
                  <a:srgbClr val="000000"/>
                </a:solidFill>
              </a:rPr>
              <a:t>dengan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aktor-aktor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jagoan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dan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penuh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EB5605"/>
                </a:solidFill>
              </a:rPr>
              <a:t>skill martial arts</a:t>
            </a:r>
            <a:r>
              <a:rPr lang="en-US" i="1" dirty="0" smtClean="0">
                <a:solidFill>
                  <a:srgbClr val="000000"/>
                </a:solidFill>
              </a:rPr>
              <a:t>…”</a:t>
            </a:r>
            <a:endParaRPr lang="en-US" i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5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8808"/>
          </a:xfrm>
        </p:spPr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/>
              <a:t>/</a:t>
            </a:r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4" name="Picture 3" descr="Screen shot 2014-02-16 at 11.03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5"/>
          <a:stretch/>
        </p:blipFill>
        <p:spPr>
          <a:xfrm rot="317070">
            <a:off x="627107" y="1959989"/>
            <a:ext cx="4631249" cy="38768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142275" y="3527979"/>
            <a:ext cx="689818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093" y="2728304"/>
            <a:ext cx="252410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GAMBAR HEADING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blog entry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9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7 at 5.11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4238">
            <a:off x="911178" y="1195546"/>
            <a:ext cx="4720978" cy="4603164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110920" y="1881589"/>
            <a:ext cx="533041" cy="3935657"/>
          </a:xfrm>
          <a:prstGeom prst="rightBrac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43961" y="2304947"/>
            <a:ext cx="260249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GAMBAR POSTER FILM-FILM INDONESIA TERKINI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Menunjukkan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beberapa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contoh</a:t>
            </a:r>
            <a:r>
              <a:rPr lang="en-US" dirty="0" smtClean="0">
                <a:solidFill>
                  <a:srgbClr val="000000"/>
                </a:solidFill>
              </a:rPr>
              <a:t> film yang </a:t>
            </a:r>
            <a:r>
              <a:rPr lang="en-US" dirty="0" err="1" smtClean="0">
                <a:solidFill>
                  <a:srgbClr val="000000"/>
                </a:solidFill>
              </a:rPr>
              <a:t>penulis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bahas</a:t>
            </a:r>
            <a:r>
              <a:rPr lang="en-US" dirty="0" smtClean="0">
                <a:solidFill>
                  <a:srgbClr val="000000"/>
                </a:solidFill>
              </a:rPr>
              <a:t> di blog entry </a:t>
            </a:r>
            <a:r>
              <a:rPr lang="en-US" dirty="0" err="1" smtClean="0">
                <a:solidFill>
                  <a:srgbClr val="000000"/>
                </a:solidFill>
              </a:rPr>
              <a:t>ini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gambar-gambar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pembaca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dapat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membayangkan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sekilas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mengenai</a:t>
            </a:r>
            <a:r>
              <a:rPr lang="en-US" dirty="0" smtClean="0">
                <a:solidFill>
                  <a:srgbClr val="000000"/>
                </a:solidFill>
              </a:rPr>
              <a:t> plot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film-film </a:t>
            </a:r>
            <a:r>
              <a:rPr lang="en-US" dirty="0" err="1" smtClean="0">
                <a:solidFill>
                  <a:srgbClr val="000000"/>
                </a:solidFill>
              </a:rPr>
              <a:t>ini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4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blog?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Berasal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kata Web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Log (WEBLOG) yang </a:t>
            </a:r>
            <a:r>
              <a:rPr lang="en-US" dirty="0" err="1" smtClean="0">
                <a:solidFill>
                  <a:srgbClr val="000000"/>
                </a:solidFill>
              </a:rPr>
              <a:t>artinya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catatan</a:t>
            </a:r>
            <a:r>
              <a:rPr lang="en-US" dirty="0" smtClean="0">
                <a:solidFill>
                  <a:srgbClr val="000000"/>
                </a:solidFill>
              </a:rPr>
              <a:t> online.</a:t>
            </a:r>
          </a:p>
          <a:p>
            <a:r>
              <a:rPr lang="en-US" dirty="0" err="1" smtClean="0"/>
              <a:t>Situs</a:t>
            </a:r>
            <a:r>
              <a:rPr lang="en-US" dirty="0" smtClean="0"/>
              <a:t> web yang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disusun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kronologis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Pertama</a:t>
            </a:r>
            <a:r>
              <a:rPr lang="en-US" dirty="0" smtClean="0">
                <a:solidFill>
                  <a:srgbClr val="000000"/>
                </a:solidFill>
              </a:rPr>
              <a:t> kali kata ‘blog’ </a:t>
            </a:r>
            <a:r>
              <a:rPr lang="en-US" dirty="0" err="1" smtClean="0">
                <a:solidFill>
                  <a:srgbClr val="000000"/>
                </a:solidFill>
              </a:rPr>
              <a:t>diluncurkan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oleh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situs</a:t>
            </a:r>
            <a:r>
              <a:rPr lang="en-US" dirty="0" smtClean="0">
                <a:solidFill>
                  <a:srgbClr val="000000"/>
                </a:solidFill>
              </a:rPr>
              <a:t> web ‘blogger’ (</a:t>
            </a:r>
            <a:r>
              <a:rPr lang="en-US" dirty="0" err="1" smtClean="0">
                <a:solidFill>
                  <a:srgbClr val="000000"/>
                </a:solidFill>
              </a:rPr>
              <a:t>blogspot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menyediakan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layanan</a:t>
            </a:r>
            <a:r>
              <a:rPr lang="en-US" dirty="0" smtClean="0">
                <a:solidFill>
                  <a:srgbClr val="000000"/>
                </a:solidFill>
              </a:rPr>
              <a:t> blog gratis.</a:t>
            </a:r>
          </a:p>
          <a:p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1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7 at 5.1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044">
            <a:off x="893512" y="877841"/>
            <a:ext cx="3832300" cy="55247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27036" y="1630710"/>
            <a:ext cx="642717" cy="266559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66011" y="4280615"/>
            <a:ext cx="438975" cy="564477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9753" y="893755"/>
            <a:ext cx="329237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LINK TRAILER DARI YOUTUBE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Agar </a:t>
            </a:r>
            <a:r>
              <a:rPr lang="en-US" dirty="0" err="1" smtClean="0">
                <a:solidFill>
                  <a:srgbClr val="000000"/>
                </a:solidFill>
              </a:rPr>
              <a:t>pembaca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langsung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menyaksikan</a:t>
            </a:r>
            <a:r>
              <a:rPr lang="en-US" dirty="0" smtClean="0">
                <a:solidFill>
                  <a:srgbClr val="000000"/>
                </a:solidFill>
              </a:rPr>
              <a:t> trailer The Raid 2 </a:t>
            </a:r>
            <a:r>
              <a:rPr lang="en-US" dirty="0" err="1" smtClean="0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sehingga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penulis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mengetahui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apabila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pembaca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setuju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opini</a:t>
            </a:r>
            <a:r>
              <a:rPr lang="en-US" dirty="0" smtClean="0">
                <a:solidFill>
                  <a:srgbClr val="000000"/>
                </a:solidFill>
              </a:rPr>
              <a:t> sang </a:t>
            </a:r>
            <a:r>
              <a:rPr lang="en-US" dirty="0" err="1" smtClean="0">
                <a:solidFill>
                  <a:srgbClr val="000000"/>
                </a:solidFill>
              </a:rPr>
              <a:t>penulis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atau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tidak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ditulis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kolom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komentar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4986" y="4061096"/>
            <a:ext cx="30571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SCREENSHOT DARI TRAILER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menyoroti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favorit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trailer The Raid 2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3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"</a:t>
            </a:r>
            <a:r>
              <a:rPr lang="en-US" dirty="0" err="1"/>
              <a:t>Benablog</a:t>
            </a:r>
            <a:r>
              <a:rPr lang="en-US" dirty="0"/>
              <a:t> - </a:t>
            </a:r>
            <a:r>
              <a:rPr lang="en-US" dirty="0" err="1"/>
              <a:t>Cerita</a:t>
            </a:r>
            <a:r>
              <a:rPr lang="en-US" dirty="0"/>
              <a:t> Si </a:t>
            </a:r>
            <a:r>
              <a:rPr lang="en-US" dirty="0" err="1"/>
              <a:t>Benakribo</a:t>
            </a:r>
            <a:r>
              <a:rPr lang="en-US" dirty="0"/>
              <a:t>." </a:t>
            </a:r>
            <a:r>
              <a:rPr lang="en-US" i="1" dirty="0"/>
              <a:t>: THE RAID 2: BERANDAL KEREN BANGET!!!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17 Feb. 2014. &lt;http://</a:t>
            </a:r>
            <a:r>
              <a:rPr lang="en-US" dirty="0" err="1"/>
              <a:t>www.benablog.com</a:t>
            </a:r>
            <a:r>
              <a:rPr lang="en-US" dirty="0"/>
              <a:t>/2013/12/the-raid-2-dan-film-indonesia-akhir-</a:t>
            </a:r>
            <a:r>
              <a:rPr lang="en-US" dirty="0" smtClean="0"/>
              <a:t>ini.html&gt;</a:t>
            </a:r>
            <a:r>
              <a:rPr lang="en-US" dirty="0"/>
              <a:t>.</a:t>
            </a:r>
          </a:p>
          <a:p>
            <a:r>
              <a:rPr lang="is-IS" dirty="0" smtClean="0"/>
              <a:t>“</a:t>
            </a:r>
            <a:r>
              <a:rPr lang="it-IT" dirty="0" smtClean="0"/>
              <a:t>"</a:t>
            </a:r>
            <a:r>
              <a:rPr lang="it-IT" dirty="0"/>
              <a:t>Cara </a:t>
            </a:r>
            <a:r>
              <a:rPr lang="it-IT" dirty="0" err="1"/>
              <a:t>Membuat</a:t>
            </a:r>
            <a:r>
              <a:rPr lang="it-IT" dirty="0"/>
              <a:t> Blog di </a:t>
            </a:r>
            <a:r>
              <a:rPr lang="it-IT" dirty="0" err="1"/>
              <a:t>Blogspot</a:t>
            </a:r>
            <a:r>
              <a:rPr lang="it-IT" dirty="0"/>
              <a:t>." </a:t>
            </a:r>
            <a:r>
              <a:rPr lang="it-IT" i="1" dirty="0" err="1"/>
              <a:t>Pengertian</a:t>
            </a:r>
            <a:r>
              <a:rPr lang="it-IT" i="1" dirty="0"/>
              <a:t> </a:t>
            </a:r>
            <a:r>
              <a:rPr lang="it-IT" i="1" dirty="0" err="1"/>
              <a:t>dan</a:t>
            </a:r>
            <a:r>
              <a:rPr lang="it-IT" i="1" dirty="0"/>
              <a:t> </a:t>
            </a:r>
            <a:r>
              <a:rPr lang="it-IT" i="1" dirty="0" err="1"/>
              <a:t>Definisi</a:t>
            </a:r>
            <a:r>
              <a:rPr lang="it-IT" i="1" dirty="0"/>
              <a:t> Blog</a:t>
            </a:r>
            <a:r>
              <a:rPr lang="it-IT" dirty="0"/>
              <a:t>. </a:t>
            </a:r>
            <a:r>
              <a:rPr lang="it-IT" dirty="0" err="1"/>
              <a:t>N.p</a:t>
            </a:r>
            <a:r>
              <a:rPr lang="it-IT" dirty="0"/>
              <a:t>., </a:t>
            </a:r>
            <a:r>
              <a:rPr lang="it-IT" dirty="0" err="1"/>
              <a:t>n.d.</a:t>
            </a:r>
            <a:r>
              <a:rPr lang="it-IT" dirty="0"/>
              <a:t> Web. 17 </a:t>
            </a:r>
            <a:r>
              <a:rPr lang="it-IT" dirty="0" err="1"/>
              <a:t>Feb</a:t>
            </a:r>
            <a:r>
              <a:rPr lang="it-IT" dirty="0"/>
              <a:t>. 2014. &lt;http://cara-</a:t>
            </a:r>
            <a:r>
              <a:rPr lang="it-IT" dirty="0" err="1"/>
              <a:t>buat</a:t>
            </a:r>
            <a:r>
              <a:rPr lang="it-IT" dirty="0"/>
              <a:t>-blog-</a:t>
            </a:r>
            <a:r>
              <a:rPr lang="it-IT" dirty="0" err="1"/>
              <a:t>di.blogspot.com</a:t>
            </a:r>
            <a:r>
              <a:rPr lang="it-IT" dirty="0"/>
              <a:t>/2011/01/</a:t>
            </a:r>
            <a:r>
              <a:rPr lang="it-IT" dirty="0" err="1"/>
              <a:t>pengertian-blog.html</a:t>
            </a:r>
            <a:r>
              <a:rPr lang="it-IT" dirty="0"/>
              <a:t>&gt;.</a:t>
            </a:r>
          </a:p>
          <a:p>
            <a:r>
              <a:rPr lang="tr-TR" dirty="0"/>
              <a:t>"</a:t>
            </a:r>
            <a:r>
              <a:rPr lang="tr-TR" dirty="0" err="1"/>
              <a:t>Priyadiâ</a:t>
            </a:r>
            <a:r>
              <a:rPr lang="tr-TR" dirty="0"/>
              <a:t>€™s </a:t>
            </a:r>
            <a:r>
              <a:rPr lang="tr-TR" dirty="0" err="1"/>
              <a:t>Place</a:t>
            </a:r>
            <a:r>
              <a:rPr lang="tr-TR" dirty="0"/>
              <a:t>." </a:t>
            </a:r>
            <a:r>
              <a:rPr lang="tr-TR" i="1" dirty="0" err="1"/>
              <a:t>Priyadi's</a:t>
            </a:r>
            <a:r>
              <a:rPr lang="tr-TR" i="1" dirty="0"/>
              <a:t> </a:t>
            </a:r>
            <a:r>
              <a:rPr lang="tr-TR" i="1" dirty="0" err="1"/>
              <a:t>Place</a:t>
            </a:r>
            <a:r>
              <a:rPr lang="tr-TR" dirty="0"/>
              <a:t>. </a:t>
            </a:r>
            <a:r>
              <a:rPr lang="tr-TR" dirty="0" err="1"/>
              <a:t>N.p</a:t>
            </a:r>
            <a:r>
              <a:rPr lang="tr-TR" dirty="0"/>
              <a:t>., </a:t>
            </a:r>
            <a:r>
              <a:rPr lang="tr-TR" dirty="0" err="1"/>
              <a:t>n.d</a:t>
            </a:r>
            <a:r>
              <a:rPr lang="tr-TR" dirty="0"/>
              <a:t>. Web. 17 </a:t>
            </a:r>
            <a:r>
              <a:rPr lang="tr-TR" dirty="0" err="1"/>
              <a:t>Feb</a:t>
            </a:r>
            <a:r>
              <a:rPr lang="tr-TR" dirty="0"/>
              <a:t>. 2014. &lt;http://</a:t>
            </a:r>
            <a:r>
              <a:rPr lang="tr-TR" dirty="0" err="1"/>
              <a:t>priyadi.net</a:t>
            </a:r>
            <a:r>
              <a:rPr lang="tr-TR" dirty="0"/>
              <a:t>/</a:t>
            </a:r>
            <a:r>
              <a:rPr lang="tr-TR" dirty="0" err="1"/>
              <a:t>archives</a:t>
            </a:r>
            <a:r>
              <a:rPr lang="tr-TR" dirty="0"/>
              <a:t>/2005/05/22/</a:t>
            </a:r>
            <a:r>
              <a:rPr lang="tr-TR" dirty="0" err="1"/>
              <a:t>definisi-blog</a:t>
            </a:r>
            <a:r>
              <a:rPr lang="tr-TR" dirty="0"/>
              <a:t>/&gt;.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5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Blog </a:t>
            </a:r>
            <a:r>
              <a:rPr lang="en-US" dirty="0" err="1"/>
              <a:t>pribadi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Politik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Sastra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Perjalanan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Mode</a:t>
            </a:r>
          </a:p>
          <a:p>
            <a:pPr>
              <a:buFontTx/>
              <a:buChar char="-"/>
            </a:pPr>
            <a:r>
              <a:rPr lang="en-US" dirty="0" err="1"/>
              <a:t>Riset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Dan lain-lain.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Konvensi</a:t>
            </a:r>
            <a:r>
              <a:rPr lang="en-US" dirty="0" smtClean="0"/>
              <a:t> Blog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Sangat</a:t>
            </a:r>
            <a:r>
              <a:rPr lang="en-US" dirty="0" smtClean="0">
                <a:solidFill>
                  <a:srgbClr val="000000"/>
                </a:solidFill>
              </a:rPr>
              <a:t> universal, </a:t>
            </a:r>
            <a:r>
              <a:rPr lang="en-US" dirty="0" err="1" smtClean="0">
                <a:solidFill>
                  <a:srgbClr val="000000"/>
                </a:solidFill>
              </a:rPr>
              <a:t>tergantung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oleh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jenis</a:t>
            </a:r>
            <a:r>
              <a:rPr lang="en-US" dirty="0" smtClean="0">
                <a:solidFill>
                  <a:srgbClr val="000000"/>
                </a:solidFill>
              </a:rPr>
              <a:t> blog </a:t>
            </a:r>
            <a:r>
              <a:rPr lang="en-US" dirty="0" err="1" smtClean="0">
                <a:solidFill>
                  <a:srgbClr val="000000"/>
                </a:solidFill>
              </a:rPr>
              <a:t>tersebut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wajib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biasanya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terdapat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  </a:t>
            </a:r>
            <a:r>
              <a:rPr lang="en-US" dirty="0" err="1" smtClean="0">
                <a:solidFill>
                  <a:srgbClr val="000000"/>
                </a:solidFill>
              </a:rPr>
              <a:t>Judul</a:t>
            </a:r>
            <a:r>
              <a:rPr lang="en-US" dirty="0" smtClean="0">
                <a:solidFill>
                  <a:srgbClr val="000000"/>
                </a:solidFill>
              </a:rPr>
              <a:t> entry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Tanggal</a:t>
            </a:r>
            <a:r>
              <a:rPr lang="en-US" dirty="0" smtClean="0">
                <a:solidFill>
                  <a:srgbClr val="000000"/>
                </a:solidFill>
              </a:rPr>
              <a:t> posting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Pembukaan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Isi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Penutup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Nama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penulis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Kolom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komentar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pembaca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14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Konvensi</a:t>
            </a:r>
            <a:r>
              <a:rPr lang="en-US" dirty="0" smtClean="0"/>
              <a:t> Blog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Konvensi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tambahan</a:t>
            </a:r>
            <a:r>
              <a:rPr lang="en-US" dirty="0" smtClean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bersifat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tidak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wajib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i="1" dirty="0" smtClean="0"/>
              <a:t>Link website</a:t>
            </a:r>
          </a:p>
          <a:p>
            <a:pPr>
              <a:buFontTx/>
              <a:buChar char="-"/>
            </a:pPr>
            <a:r>
              <a:rPr lang="en-US" dirty="0" err="1" smtClean="0"/>
              <a:t>Tabel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Grafik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Video</a:t>
            </a:r>
          </a:p>
          <a:p>
            <a:pPr>
              <a:buFontTx/>
              <a:buChar char="-"/>
            </a:pPr>
            <a:r>
              <a:rPr lang="en-US" dirty="0" err="1" smtClean="0"/>
              <a:t>Gambar</a:t>
            </a:r>
            <a:r>
              <a:rPr lang="en-US" dirty="0" smtClean="0"/>
              <a:t>/GIF/</a:t>
            </a:r>
            <a:r>
              <a:rPr lang="en-US" dirty="0" err="1" smtClean="0"/>
              <a:t>Animasi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Bait </a:t>
            </a:r>
            <a:r>
              <a:rPr lang="en-US" dirty="0" err="1" smtClean="0"/>
              <a:t>puisi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smtClean="0"/>
              <a:t>heading</a:t>
            </a:r>
          </a:p>
          <a:p>
            <a:pPr>
              <a:buFontTx/>
              <a:buChar char="-"/>
            </a:pP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retorika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1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780" y="863957"/>
            <a:ext cx="7219515" cy="54125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Entry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berupa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artikel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catatan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lainnya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Entry </a:t>
            </a:r>
            <a:r>
              <a:rPr lang="en-US" dirty="0" err="1">
                <a:solidFill>
                  <a:srgbClr val="000000"/>
                </a:solidFill>
              </a:rPr>
              <a:t>terarsip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sesuai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tanggal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bulan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tahun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posting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Visual </a:t>
            </a:r>
            <a:r>
              <a:rPr lang="en-US" dirty="0" err="1" smtClean="0"/>
              <a:t>dan</a:t>
            </a:r>
            <a:r>
              <a:rPr lang="en-US" dirty="0" smtClean="0"/>
              <a:t> audio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blog entry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ide-</a:t>
            </a:r>
            <a:r>
              <a:rPr lang="en-US" dirty="0" err="1" smtClean="0"/>
              <a:t>idenya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pendapatnya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blog entry </a:t>
            </a:r>
            <a:r>
              <a:rPr lang="en-US" dirty="0" err="1" smtClean="0"/>
              <a:t>penulis</a:t>
            </a:r>
            <a:r>
              <a:rPr lang="en-US" dirty="0" smtClean="0"/>
              <a:t> di </a:t>
            </a:r>
            <a:r>
              <a:rPr lang="en-US" dirty="0" err="1" smtClean="0"/>
              <a:t>kolom</a:t>
            </a:r>
            <a:r>
              <a:rPr lang="en-US" dirty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68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56" y="589707"/>
            <a:ext cx="6649744" cy="600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Blog Entry </a:t>
            </a:r>
            <a:r>
              <a:rPr lang="en-US" dirty="0" err="1" smtClean="0"/>
              <a:t>Pribadi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260" y="6403885"/>
            <a:ext cx="6333540" cy="454115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Blog </a:t>
            </a:r>
            <a:r>
              <a:rPr lang="en-US" sz="1200" dirty="0" err="1" smtClean="0">
                <a:solidFill>
                  <a:schemeClr val="bg1"/>
                </a:solidFill>
              </a:rPr>
              <a:t>pribadi</a:t>
            </a:r>
            <a:r>
              <a:rPr lang="en-US" sz="1200" dirty="0" smtClean="0">
                <a:solidFill>
                  <a:schemeClr val="bg1"/>
                </a:solidFill>
              </a:rPr>
              <a:t>: http</a:t>
            </a:r>
            <a:r>
              <a:rPr lang="en-US" sz="1200" dirty="0">
                <a:solidFill>
                  <a:schemeClr val="bg1"/>
                </a:solidFill>
              </a:rPr>
              <a:t>://www.benablog.com/2013/12/the-raid-2-dan-film-indonesia-akhir-</a:t>
            </a:r>
            <a:r>
              <a:rPr lang="en-US" sz="1200" dirty="0" smtClean="0">
                <a:solidFill>
                  <a:schemeClr val="bg1"/>
                </a:solidFill>
              </a:rPr>
              <a:t>ini.html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4-02-16 at 11.0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1" y="1385033"/>
            <a:ext cx="5312999" cy="50178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602494" y="1505271"/>
            <a:ext cx="2022418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38904" y="1771830"/>
            <a:ext cx="2633849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>
            <a:off x="6145647" y="2894671"/>
            <a:ext cx="942153" cy="35107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6255390" y="4829412"/>
            <a:ext cx="313553" cy="1573454"/>
          </a:xfrm>
          <a:prstGeom prst="rightBrac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24912" y="1319712"/>
            <a:ext cx="1740221" cy="371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Tanggal</a:t>
            </a:r>
            <a:r>
              <a:rPr lang="en-US" dirty="0" smtClean="0"/>
              <a:t> posting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2753" y="1527063"/>
            <a:ext cx="17715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Judul</a:t>
            </a:r>
            <a:r>
              <a:rPr lang="en-US" dirty="0" smtClean="0"/>
              <a:t> blog entry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7800" y="2571505"/>
            <a:ext cx="10645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heading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68943" y="5362529"/>
            <a:ext cx="136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Pembukaan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8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6 at 11.0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19" y="1670067"/>
            <a:ext cx="3852260" cy="431965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260" y="6403885"/>
            <a:ext cx="6333540" cy="454115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Blog </a:t>
            </a:r>
            <a:r>
              <a:rPr lang="en-US" sz="1200" dirty="0" err="1" smtClean="0">
                <a:solidFill>
                  <a:schemeClr val="bg1"/>
                </a:solidFill>
              </a:rPr>
              <a:t>pribadi</a:t>
            </a:r>
            <a:r>
              <a:rPr lang="en-US" sz="1200" dirty="0" smtClean="0">
                <a:solidFill>
                  <a:schemeClr val="bg1"/>
                </a:solidFill>
              </a:rPr>
              <a:t>: http</a:t>
            </a:r>
            <a:r>
              <a:rPr lang="en-US" sz="1200" dirty="0">
                <a:solidFill>
                  <a:schemeClr val="bg1"/>
                </a:solidFill>
              </a:rPr>
              <a:t>://www.benablog.com/2013/12/the-raid-2-dan-film-indonesia-akhir-</a:t>
            </a:r>
            <a:r>
              <a:rPr lang="en-US" sz="1200" dirty="0" smtClean="0">
                <a:solidFill>
                  <a:schemeClr val="bg1"/>
                </a:solidFill>
              </a:rPr>
              <a:t>ini.html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4-02-16 at 11.22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r="2357"/>
          <a:stretch/>
        </p:blipFill>
        <p:spPr>
          <a:xfrm>
            <a:off x="219488" y="2007028"/>
            <a:ext cx="4421900" cy="34652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881320" y="1160313"/>
            <a:ext cx="752528" cy="846715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33848" y="1160313"/>
            <a:ext cx="501686" cy="846715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33848" y="1160313"/>
            <a:ext cx="2853336" cy="2038388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33848" y="1160313"/>
            <a:ext cx="3292311" cy="3825898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69013" y="5268449"/>
            <a:ext cx="0" cy="580157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26159" y="1160313"/>
            <a:ext cx="250842" cy="509754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73700" y="790981"/>
            <a:ext cx="23202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24104" y="5848606"/>
            <a:ext cx="6898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32092" y="790981"/>
            <a:ext cx="6898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6 at 11.0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57" y="799937"/>
            <a:ext cx="4542583" cy="534472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260" y="6403885"/>
            <a:ext cx="6333540" cy="454115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Blog </a:t>
            </a:r>
            <a:r>
              <a:rPr lang="en-US" sz="1200" dirty="0" err="1" smtClean="0">
                <a:solidFill>
                  <a:schemeClr val="bg1"/>
                </a:solidFill>
              </a:rPr>
              <a:t>pribadi</a:t>
            </a:r>
            <a:r>
              <a:rPr lang="en-US" sz="1200" dirty="0" smtClean="0">
                <a:solidFill>
                  <a:schemeClr val="bg1"/>
                </a:solidFill>
              </a:rPr>
              <a:t>: http</a:t>
            </a:r>
            <a:r>
              <a:rPr lang="en-US" sz="1200" dirty="0">
                <a:solidFill>
                  <a:schemeClr val="bg1"/>
                </a:solidFill>
              </a:rPr>
              <a:t>://www.benablog.com/2013/12/the-raid-2-dan-film-indonesia-akhir-</a:t>
            </a:r>
            <a:r>
              <a:rPr lang="en-US" sz="1200" dirty="0" smtClean="0">
                <a:solidFill>
                  <a:schemeClr val="bg1"/>
                </a:solidFill>
              </a:rPr>
              <a:t>ini.html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01673" y="1567991"/>
            <a:ext cx="814766" cy="407678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10918" y="4261442"/>
            <a:ext cx="1327916" cy="52877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44031" y="5284129"/>
            <a:ext cx="672408" cy="546937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7524" y="1106326"/>
            <a:ext cx="156650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Video trailer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9101" y="4634305"/>
            <a:ext cx="14149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Penutup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retorika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1140" y="3615111"/>
            <a:ext cx="17762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Screenshot </a:t>
            </a:r>
            <a:r>
              <a:rPr lang="en-US" dirty="0" err="1" smtClean="0"/>
              <a:t>dari</a:t>
            </a:r>
            <a:r>
              <a:rPr lang="en-US" dirty="0" smtClean="0"/>
              <a:t> video trailer.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1115</TotalTime>
  <Words>999</Words>
  <Application>Microsoft Macintosh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Membongkar Jenis Teks: Blog Entry</vt:lpstr>
      <vt:lpstr>Apa itu blog?</vt:lpstr>
      <vt:lpstr>Jenis-jenis Blog</vt:lpstr>
      <vt:lpstr>Konvensi Blog Entry</vt:lpstr>
      <vt:lpstr>Konvensi Blog Entry</vt:lpstr>
      <vt:lpstr>PowerPoint Presentation</vt:lpstr>
      <vt:lpstr>Contoh Blog Entry Pribadi:</vt:lpstr>
      <vt:lpstr>PowerPoint Presentation</vt:lpstr>
      <vt:lpstr>PowerPoint Presentation</vt:lpstr>
      <vt:lpstr>Tujuan</vt:lpstr>
      <vt:lpstr>Contoh:</vt:lpstr>
      <vt:lpstr>Tujuan dari contoh blog entry pribadi</vt:lpstr>
      <vt:lpstr>Audiensi &amp; Gaya</vt:lpstr>
      <vt:lpstr>Tingkat Formalitas</vt:lpstr>
      <vt:lpstr>Pengaruh blog entry terhadap masyarakat</vt:lpstr>
      <vt:lpstr>PowerPoint Presentation</vt:lpstr>
      <vt:lpstr>PowerPoint Presentation</vt:lpstr>
      <vt:lpstr>Gambar/Layout</vt:lpstr>
      <vt:lpstr>PowerPoint Presentation</vt:lpstr>
      <vt:lpstr>PowerPoint Presentation</vt:lpstr>
      <vt:lpstr>Referensi</vt:lpstr>
    </vt:vector>
  </TitlesOfParts>
  <Company>Global Jaya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Membongkar Jenis Teks: Blog Entry</dc:title>
  <dc:creator>Sheila Natasha</dc:creator>
  <cp:lastModifiedBy>Sheila Natasha</cp:lastModifiedBy>
  <cp:revision>43</cp:revision>
  <dcterms:created xsi:type="dcterms:W3CDTF">2014-02-13T04:37:23Z</dcterms:created>
  <dcterms:modified xsi:type="dcterms:W3CDTF">2014-02-24T10:00:37Z</dcterms:modified>
</cp:coreProperties>
</file>