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5" r:id="rId1"/>
  </p:sldMasterIdLst>
  <p:notesMasterIdLst>
    <p:notesMasterId r:id="rId13"/>
  </p:notesMasterIdLst>
  <p:sldIdLst>
    <p:sldId id="256" r:id="rId2"/>
    <p:sldId id="257" r:id="rId3"/>
    <p:sldId id="266" r:id="rId4"/>
    <p:sldId id="263" r:id="rId5"/>
    <p:sldId id="264" r:id="rId6"/>
    <p:sldId id="265" r:id="rId7"/>
    <p:sldId id="262" r:id="rId8"/>
    <p:sldId id="267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4670-21F5-430E-815F-21C12FDF2883}" type="datetimeFigureOut">
              <a:rPr lang="id-ID" smtClean="0"/>
              <a:t>04/02/2014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7F902-FBE0-495C-B1BA-8AD8870408F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F902-FBE0-495C-B1BA-8AD8870408FD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568D32-FF4B-CA4D-A304-F87A158985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898090A-65CB-724B-B55D-9166F2653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373035" cy="4571999"/>
          </a:xfrm>
        </p:spPr>
        <p:txBody>
          <a:bodyPr/>
          <a:lstStyle/>
          <a:p>
            <a:r>
              <a:rPr lang="en-US" sz="8000" dirty="0" err="1" smtClean="0"/>
              <a:t>Kode</a:t>
            </a:r>
            <a:r>
              <a:rPr lang="en-US" sz="8000" dirty="0" smtClean="0"/>
              <a:t> </a:t>
            </a:r>
            <a:r>
              <a:rPr lang="en-US" sz="8000" dirty="0" err="1" smtClean="0"/>
              <a:t>Etik</a:t>
            </a:r>
            <a:r>
              <a:rPr lang="en-US" sz="8000" dirty="0" smtClean="0"/>
              <a:t> </a:t>
            </a:r>
            <a:r>
              <a:rPr lang="en-US" sz="8000" dirty="0" err="1" smtClean="0"/>
              <a:t>Jurnalistik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8045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endParaRPr lang="en-US" dirty="0"/>
          </a:p>
          <a:p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mencabut</a:t>
            </a:r>
            <a:r>
              <a:rPr lang="en-US" dirty="0"/>
              <a:t>, </a:t>
            </a:r>
            <a:r>
              <a:rPr lang="en-US" dirty="0" err="1"/>
              <a:t>meralat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, </a:t>
            </a:r>
            <a:r>
              <a:rPr lang="en-US" dirty="0" err="1"/>
              <a:t>pendengar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.</a:t>
            </a:r>
          </a:p>
          <a:p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00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Acuan</a:t>
            </a:r>
            <a:r>
              <a:rPr lang="en-US" dirty="0" smtClean="0"/>
              <a:t> moral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/>
              <a:t> </a:t>
            </a:r>
            <a:r>
              <a:rPr lang="en-US" dirty="0" err="1" smtClean="0"/>
              <a:t>tanduk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lain,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yang lain</a:t>
            </a:r>
          </a:p>
          <a:p>
            <a:r>
              <a:rPr lang="en-US" dirty="0" smtClean="0"/>
              <a:t>Ada 11 </a:t>
            </a:r>
            <a:r>
              <a:rPr lang="en-US" dirty="0" err="1" smtClean="0"/>
              <a:t>pasal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03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di Indonesia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jawabnya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 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Indonesia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debagai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1 .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media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r>
              <a:rPr lang="en-US" dirty="0" smtClean="0"/>
              <a:t>2 .</a:t>
            </a:r>
            <a:r>
              <a:rPr lang="en-US" dirty="0"/>
              <a:t>tanggung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endParaRPr lang="en-US" dirty="0"/>
          </a:p>
          <a:p>
            <a:r>
              <a:rPr lang="en-US" dirty="0" smtClean="0"/>
              <a:t>3  .</a:t>
            </a:r>
            <a:r>
              <a:rPr lang="en-US" dirty="0"/>
              <a:t>tanggung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UU yang </a:t>
            </a:r>
            <a:r>
              <a:rPr lang="en-US" dirty="0" err="1"/>
              <a:t>ada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0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1.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(</a:t>
            </a:r>
            <a:r>
              <a:rPr lang="en-US" i="1" dirty="0"/>
              <a:t>check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i="1" dirty="0" err="1"/>
              <a:t>recheck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Sebisanya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 (</a:t>
            </a:r>
            <a:r>
              <a:rPr lang="en-US" i="1" dirty="0"/>
              <a:t>fact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(</a:t>
            </a:r>
            <a:r>
              <a:rPr lang="en-US" i="1" dirty="0"/>
              <a:t>opinion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off the record</a:t>
            </a:r>
            <a:r>
              <a:rPr lang="en-US" dirty="0"/>
              <a:t> (</a:t>
            </a:r>
            <a:r>
              <a:rPr lang="en-US" i="1" dirty="0"/>
              <a:t>four eyes only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6.Dengan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kesetiakawanan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5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Ketika</a:t>
            </a:r>
            <a:r>
              <a:rPr lang="en-US" dirty="0"/>
              <a:t> Indonesia </a:t>
            </a:r>
            <a:r>
              <a:rPr lang="en-US" dirty="0" err="1"/>
              <a:t>memasuki</a:t>
            </a:r>
            <a:r>
              <a:rPr lang="en-US" dirty="0"/>
              <a:t> era </a:t>
            </a:r>
            <a:r>
              <a:rPr lang="en-US" dirty="0" err="1"/>
              <a:t>reformasi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yang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smtClean="0"/>
              <a:t>PWI (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Indonesia)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Maka</a:t>
            </a:r>
            <a:r>
              <a:rPr lang="en-US" dirty="0" smtClean="0"/>
              <a:t> KEJ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PWI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1999, 24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Indonesia (KEWI)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41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Indonesia (KEWI)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KEWI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KEJ PWI.</a:t>
            </a:r>
          </a:p>
          <a:p>
            <a:r>
              <a:rPr lang="en-US" dirty="0"/>
              <a:t>1.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  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tatacara</a:t>
            </a:r>
            <a:r>
              <a:rPr lang="en-US" dirty="0"/>
              <a:t> yang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menyiarkan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</a:t>
            </a:r>
            <a:r>
              <a:rPr lang="en-US" dirty="0"/>
              <a:t> </a:t>
            </a:r>
            <a:r>
              <a:rPr lang="en-US" dirty="0" err="1"/>
              <a:t>adukkan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plagiat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dusta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sadis</a:t>
            </a:r>
            <a:r>
              <a:rPr lang="en-US" dirty="0"/>
              <a:t>, </a:t>
            </a:r>
            <a:r>
              <a:rPr lang="en-US" dirty="0" err="1"/>
              <a:t>cabul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susila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,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embargo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off the record</a:t>
            </a:r>
            <a:r>
              <a:rPr lang="en-US" dirty="0"/>
              <a:t> 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7.Wartawan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mencabut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meralat</a:t>
            </a:r>
            <a:r>
              <a:rPr lang="en-US" dirty="0"/>
              <a:t> </a:t>
            </a:r>
            <a:r>
              <a:rPr lang="en-US" dirty="0" err="1"/>
              <a:t>kekeliruan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199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pasal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Pasal</a:t>
            </a:r>
            <a:r>
              <a:rPr lang="en-US" sz="2400" dirty="0"/>
              <a:t> 1</a:t>
            </a:r>
            <a:endParaRPr lang="en-US" dirty="0"/>
          </a:p>
          <a:p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.</a:t>
            </a:r>
            <a:endParaRPr lang="en-US" sz="3200" dirty="0"/>
          </a:p>
          <a:p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dirty="0" smtClean="0"/>
              <a:t>Wartawan </a:t>
            </a:r>
            <a:r>
              <a:rPr lang="en-US" dirty="0"/>
              <a:t>Indonesia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jurnalistik</a:t>
            </a:r>
            <a:endParaRPr lang="en-US" sz="3200" dirty="0"/>
          </a:p>
          <a:p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smtClean="0"/>
              <a:t>3</a:t>
            </a:r>
            <a:endParaRPr lang="en-US" dirty="0"/>
          </a:p>
          <a:p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yang </a:t>
            </a:r>
            <a:r>
              <a:rPr lang="en-US" dirty="0" err="1"/>
              <a:t>menghakimi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.</a:t>
            </a:r>
            <a:endParaRPr lang="en-US" sz="3200" dirty="0"/>
          </a:p>
          <a:p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smtClean="0"/>
              <a:t>4</a:t>
            </a:r>
            <a:endParaRPr lang="en-US" dirty="0"/>
          </a:p>
          <a:p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sadis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cabul</a:t>
            </a:r>
            <a:r>
              <a:rPr lang="en-US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473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700" dirty="0" err="1"/>
              <a:t>Pasal</a:t>
            </a:r>
            <a:r>
              <a:rPr lang="en-US" sz="3700" dirty="0"/>
              <a:t> </a:t>
            </a:r>
            <a:r>
              <a:rPr lang="en-US" sz="3700" dirty="0" smtClean="0"/>
              <a:t>5</a:t>
            </a:r>
          </a:p>
          <a:p>
            <a:r>
              <a:rPr lang="en-US" sz="3700" dirty="0" err="1" smtClean="0"/>
              <a:t>Wartawan</a:t>
            </a:r>
            <a:r>
              <a:rPr lang="en-US" sz="3700" dirty="0" smtClean="0"/>
              <a:t> </a:t>
            </a:r>
            <a:r>
              <a:rPr lang="en-US" sz="3700" dirty="0"/>
              <a:t>Indonesia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menyebutkan</a:t>
            </a:r>
            <a:r>
              <a:rPr lang="en-US" sz="3700" dirty="0"/>
              <a:t> </a:t>
            </a:r>
            <a:r>
              <a:rPr lang="en-US" sz="3700" dirty="0" err="1"/>
              <a:t>dan</a:t>
            </a:r>
            <a:r>
              <a:rPr lang="en-US" sz="3700" dirty="0"/>
              <a:t> </a:t>
            </a:r>
            <a:r>
              <a:rPr lang="en-US" sz="3700" dirty="0" err="1"/>
              <a:t>menyiarkan</a:t>
            </a:r>
            <a:r>
              <a:rPr lang="en-US" sz="3700" dirty="0"/>
              <a:t> </a:t>
            </a:r>
            <a:r>
              <a:rPr lang="en-US" sz="3700" dirty="0" err="1"/>
              <a:t>identitas</a:t>
            </a:r>
            <a:r>
              <a:rPr lang="en-US" sz="3700" dirty="0"/>
              <a:t> </a:t>
            </a:r>
            <a:r>
              <a:rPr lang="en-US" sz="3700" dirty="0" err="1"/>
              <a:t>korban</a:t>
            </a:r>
            <a:r>
              <a:rPr lang="en-US" sz="3700" dirty="0"/>
              <a:t> </a:t>
            </a:r>
            <a:r>
              <a:rPr lang="en-US" sz="3700" dirty="0" err="1"/>
              <a:t>kejahatan</a:t>
            </a:r>
            <a:r>
              <a:rPr lang="en-US" sz="3700" dirty="0"/>
              <a:t> </a:t>
            </a:r>
            <a:r>
              <a:rPr lang="en-US" sz="3700" dirty="0" err="1"/>
              <a:t>susila</a:t>
            </a:r>
            <a:r>
              <a:rPr lang="en-US" sz="3700" dirty="0"/>
              <a:t> </a:t>
            </a:r>
            <a:r>
              <a:rPr lang="en-US" sz="3700" dirty="0" err="1"/>
              <a:t>dan</a:t>
            </a:r>
            <a:r>
              <a:rPr lang="en-US" sz="3700" dirty="0"/>
              <a:t>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menyebutkan</a:t>
            </a:r>
            <a:r>
              <a:rPr lang="en-US" sz="3700" dirty="0"/>
              <a:t> </a:t>
            </a:r>
            <a:r>
              <a:rPr lang="en-US" sz="3700" dirty="0" err="1"/>
              <a:t>identitas</a:t>
            </a:r>
            <a:r>
              <a:rPr lang="en-US" sz="3700" dirty="0"/>
              <a:t> </a:t>
            </a:r>
            <a:r>
              <a:rPr lang="en-US" sz="3700" dirty="0" err="1"/>
              <a:t>anak</a:t>
            </a:r>
            <a:r>
              <a:rPr lang="en-US" sz="3700" dirty="0"/>
              <a:t> yang </a:t>
            </a:r>
            <a:r>
              <a:rPr lang="en-US" sz="3700" dirty="0" err="1"/>
              <a:t>menjadi</a:t>
            </a:r>
            <a:r>
              <a:rPr lang="en-US" sz="3700" dirty="0"/>
              <a:t> </a:t>
            </a:r>
            <a:r>
              <a:rPr lang="en-US" sz="3700" dirty="0" err="1"/>
              <a:t>pelaku</a:t>
            </a:r>
            <a:r>
              <a:rPr lang="en-US" sz="3700" dirty="0"/>
              <a:t> </a:t>
            </a:r>
            <a:r>
              <a:rPr lang="en-US" sz="3700" dirty="0" err="1"/>
              <a:t>kejahatan</a:t>
            </a:r>
            <a:r>
              <a:rPr lang="en-US" sz="3700" dirty="0"/>
              <a:t>.</a:t>
            </a:r>
          </a:p>
          <a:p>
            <a:r>
              <a:rPr lang="en-US" sz="3700" dirty="0" err="1"/>
              <a:t>Pasal</a:t>
            </a:r>
            <a:r>
              <a:rPr lang="en-US" sz="3700" dirty="0"/>
              <a:t> </a:t>
            </a:r>
            <a:r>
              <a:rPr lang="en-US" sz="3700" dirty="0" smtClean="0"/>
              <a:t>6</a:t>
            </a:r>
            <a:endParaRPr lang="en-US" sz="3700" dirty="0"/>
          </a:p>
          <a:p>
            <a:r>
              <a:rPr lang="en-US" sz="3700" dirty="0" err="1" smtClean="0"/>
              <a:t>Wartawan</a:t>
            </a:r>
            <a:r>
              <a:rPr lang="en-US" sz="3700" dirty="0" smtClean="0"/>
              <a:t> </a:t>
            </a:r>
            <a:r>
              <a:rPr lang="en-US" sz="3700" dirty="0"/>
              <a:t>Indonesia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menyalahgunakan</a:t>
            </a:r>
            <a:r>
              <a:rPr lang="en-US" sz="3700" dirty="0"/>
              <a:t> </a:t>
            </a:r>
            <a:r>
              <a:rPr lang="en-US" sz="3700" dirty="0" err="1"/>
              <a:t>profesi</a:t>
            </a:r>
            <a:r>
              <a:rPr lang="en-US" sz="3700" dirty="0"/>
              <a:t> </a:t>
            </a:r>
            <a:r>
              <a:rPr lang="en-US" sz="3700" dirty="0" err="1"/>
              <a:t>dan</a:t>
            </a:r>
            <a:r>
              <a:rPr lang="en-US" sz="3700" dirty="0"/>
              <a:t>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menerima</a:t>
            </a:r>
            <a:r>
              <a:rPr lang="en-US" sz="3700" dirty="0"/>
              <a:t> </a:t>
            </a:r>
            <a:r>
              <a:rPr lang="en-US" sz="3700" dirty="0" err="1"/>
              <a:t>suap</a:t>
            </a:r>
            <a:r>
              <a:rPr lang="en-US" sz="3700" dirty="0"/>
              <a:t>.</a:t>
            </a:r>
          </a:p>
          <a:p>
            <a:r>
              <a:rPr lang="en-US" sz="3700" dirty="0" err="1"/>
              <a:t>Pasal</a:t>
            </a:r>
            <a:r>
              <a:rPr lang="en-US" sz="3700" dirty="0"/>
              <a:t> </a:t>
            </a:r>
            <a:r>
              <a:rPr lang="en-US" sz="3700" dirty="0" smtClean="0"/>
              <a:t>7</a:t>
            </a:r>
            <a:endParaRPr lang="en-US" sz="3700" dirty="0"/>
          </a:p>
          <a:p>
            <a:r>
              <a:rPr lang="en-US" sz="3700" dirty="0" err="1" smtClean="0"/>
              <a:t>Wartawan</a:t>
            </a:r>
            <a:r>
              <a:rPr lang="en-US" sz="3700" dirty="0" smtClean="0"/>
              <a:t> </a:t>
            </a:r>
            <a:r>
              <a:rPr lang="en-US" sz="3700" dirty="0"/>
              <a:t>Indonesia </a:t>
            </a:r>
            <a:r>
              <a:rPr lang="en-US" sz="3700" dirty="0" err="1"/>
              <a:t>memiliki</a:t>
            </a:r>
            <a:r>
              <a:rPr lang="en-US" sz="3700" dirty="0"/>
              <a:t> 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tolak</a:t>
            </a:r>
            <a:r>
              <a:rPr lang="en-US" sz="3700" dirty="0"/>
              <a:t> </a:t>
            </a:r>
            <a:r>
              <a:rPr lang="en-US" sz="3700" dirty="0" err="1"/>
              <a:t>untuk</a:t>
            </a:r>
            <a:r>
              <a:rPr lang="en-US" sz="3700" dirty="0"/>
              <a:t> </a:t>
            </a:r>
            <a:r>
              <a:rPr lang="en-US" sz="3700" dirty="0" err="1"/>
              <a:t>melindungi</a:t>
            </a:r>
            <a:r>
              <a:rPr lang="en-US" sz="3700" dirty="0"/>
              <a:t> </a:t>
            </a:r>
            <a:r>
              <a:rPr lang="en-US" sz="3700" dirty="0" err="1"/>
              <a:t>narasumber</a:t>
            </a:r>
            <a:r>
              <a:rPr lang="en-US" sz="3700" dirty="0"/>
              <a:t> yang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bersedia</a:t>
            </a:r>
            <a:r>
              <a:rPr lang="en-US" sz="3700" dirty="0"/>
              <a:t> </a:t>
            </a:r>
            <a:r>
              <a:rPr lang="en-US" sz="3700" dirty="0" err="1"/>
              <a:t>diketahui</a:t>
            </a:r>
            <a:r>
              <a:rPr lang="en-US" sz="3700" dirty="0"/>
              <a:t> </a:t>
            </a:r>
            <a:r>
              <a:rPr lang="en-US" sz="3700" dirty="0" err="1"/>
              <a:t>identitas</a:t>
            </a:r>
            <a:r>
              <a:rPr lang="en-US" sz="3700" dirty="0"/>
              <a:t> </a:t>
            </a:r>
            <a:r>
              <a:rPr lang="en-US" sz="3700" dirty="0" err="1"/>
              <a:t>maupun</a:t>
            </a:r>
            <a:r>
              <a:rPr lang="en-US" sz="3700" dirty="0"/>
              <a:t> </a:t>
            </a:r>
            <a:r>
              <a:rPr lang="en-US" sz="3700" dirty="0" err="1"/>
              <a:t>keberadaannya</a:t>
            </a:r>
            <a:r>
              <a:rPr lang="en-US" sz="3700" dirty="0"/>
              <a:t>, </a:t>
            </a:r>
            <a:r>
              <a:rPr lang="en-US" sz="3700" dirty="0" err="1"/>
              <a:t>menghargai</a:t>
            </a:r>
            <a:r>
              <a:rPr lang="en-US" sz="3700" dirty="0"/>
              <a:t> </a:t>
            </a:r>
            <a:r>
              <a:rPr lang="en-US" sz="3700" dirty="0" err="1"/>
              <a:t>ketentuan</a:t>
            </a:r>
            <a:r>
              <a:rPr lang="en-US" sz="3700" dirty="0"/>
              <a:t> embargo, </a:t>
            </a:r>
            <a:r>
              <a:rPr lang="en-US" sz="3700" dirty="0" err="1"/>
              <a:t>informasi</a:t>
            </a:r>
            <a:r>
              <a:rPr lang="en-US" sz="3700" dirty="0"/>
              <a:t> </a:t>
            </a:r>
            <a:r>
              <a:rPr lang="en-US" sz="3700" dirty="0" err="1"/>
              <a:t>latar</a:t>
            </a:r>
            <a:r>
              <a:rPr lang="en-US" sz="3700" dirty="0"/>
              <a:t> </a:t>
            </a:r>
            <a:r>
              <a:rPr lang="en-US" sz="3700" dirty="0" err="1"/>
              <a:t>belakang</a:t>
            </a:r>
            <a:r>
              <a:rPr lang="en-US" sz="3700" dirty="0"/>
              <a:t>, </a:t>
            </a:r>
            <a:r>
              <a:rPr lang="en-US" sz="3700" dirty="0" err="1"/>
              <a:t>dan</a:t>
            </a:r>
            <a:r>
              <a:rPr lang="en-US" sz="3700" dirty="0"/>
              <a:t> </a:t>
            </a:r>
            <a:r>
              <a:rPr lang="en-US" sz="3700" i="1" dirty="0"/>
              <a:t>off the record</a:t>
            </a:r>
            <a:r>
              <a:rPr lang="en-US" sz="3700" dirty="0"/>
              <a:t> </a:t>
            </a:r>
            <a:r>
              <a:rPr lang="en-US" sz="3700" dirty="0" err="1"/>
              <a:t>sesuai</a:t>
            </a:r>
            <a:r>
              <a:rPr lang="en-US" sz="3700" dirty="0"/>
              <a:t> </a:t>
            </a:r>
            <a:r>
              <a:rPr lang="en-US" sz="3700" dirty="0" err="1"/>
              <a:t>dengan</a:t>
            </a:r>
            <a:r>
              <a:rPr lang="en-US" sz="3700" dirty="0"/>
              <a:t> </a:t>
            </a:r>
            <a:r>
              <a:rPr lang="en-US" sz="3700" dirty="0" err="1"/>
              <a:t>kesepakatan</a:t>
            </a:r>
            <a:r>
              <a:rPr lang="en-US" sz="37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51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Pasal-pasal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8</a:t>
            </a:r>
          </a:p>
          <a:p>
            <a:r>
              <a:rPr lang="en-US" dirty="0" err="1" smtClean="0"/>
              <a:t>Wartawan</a:t>
            </a:r>
            <a:r>
              <a:rPr lang="en-US" dirty="0" smtClean="0"/>
              <a:t>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prasangka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agama,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9</a:t>
            </a:r>
          </a:p>
          <a:p>
            <a:r>
              <a:rPr lang="en-US" dirty="0" err="1" smtClean="0"/>
              <a:t>Wartawan</a:t>
            </a:r>
            <a:r>
              <a:rPr lang="en-US" dirty="0" smtClean="0"/>
              <a:t> Indonesia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3964</TotalTime>
  <Words>386</Words>
  <Application>Microsoft Macintosh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Kode Etik Jurnalistik</vt:lpstr>
      <vt:lpstr>Apa itu Kode Etik Jurnalistik?</vt:lpstr>
      <vt:lpstr>tujuan</vt:lpstr>
      <vt:lpstr>Kode etik jurnalistik secara ringkas </vt:lpstr>
      <vt:lpstr>Slide 5</vt:lpstr>
      <vt:lpstr>Kode Etik Wartawan Indonesia (KEWI)</vt:lpstr>
      <vt:lpstr>Pasal - pasal</vt:lpstr>
      <vt:lpstr>Pasal pasal</vt:lpstr>
      <vt:lpstr>Pasal-pasal</vt:lpstr>
      <vt:lpstr>Pasal pasal</vt:lpstr>
      <vt:lpstr>Slide 11</vt:lpstr>
    </vt:vector>
  </TitlesOfParts>
  <Company>nicky_chemot@yahoo.com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Etik Jurnalistik</dc:title>
  <dc:creator>nickalis ramadhan</dc:creator>
  <cp:lastModifiedBy>Arda</cp:lastModifiedBy>
  <cp:revision>13</cp:revision>
  <dcterms:created xsi:type="dcterms:W3CDTF">2014-01-30T04:20:24Z</dcterms:created>
  <dcterms:modified xsi:type="dcterms:W3CDTF">2014-02-06T04:31:44Z</dcterms:modified>
</cp:coreProperties>
</file>