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44" r:id="rId1"/>
  </p:sldMasterIdLst>
  <p:notesMasterIdLst>
    <p:notesMasterId r:id="rId17"/>
  </p:notesMasterIdLst>
  <p:sldIdLst>
    <p:sldId id="256" r:id="rId2"/>
    <p:sldId id="257" r:id="rId3"/>
    <p:sldId id="267" r:id="rId4"/>
    <p:sldId id="268" r:id="rId5"/>
    <p:sldId id="269" r:id="rId6"/>
    <p:sldId id="259" r:id="rId7"/>
    <p:sldId id="260" r:id="rId8"/>
    <p:sldId id="261" r:id="rId9"/>
    <p:sldId id="262" r:id="rId10"/>
    <p:sldId id="263" r:id="rId11"/>
    <p:sldId id="264" r:id="rId12"/>
    <p:sldId id="265" r:id="rId13"/>
    <p:sldId id="270" r:id="rId14"/>
    <p:sldId id="271" r:id="rId15"/>
    <p:sldId id="26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5" d="100"/>
          <a:sy n="85" d="100"/>
        </p:scale>
        <p:origin x="-125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C98D28-AB87-EC48-BDFA-D22854488A7A}" type="datetimeFigureOut">
              <a:rPr lang="en-US" smtClean="0"/>
              <a:t>2/18/14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CF97D2-EE3F-0941-8835-DEACDA284626}" type="slidenum">
              <a:rPr lang="en-US" smtClean="0"/>
              <a:t>‹#›</a:t>
            </a:fld>
            <a:endParaRPr lang="en-US"/>
          </a:p>
        </p:txBody>
      </p:sp>
    </p:spTree>
    <p:extLst>
      <p:ext uri="{BB962C8B-B14F-4D97-AF65-F5344CB8AC3E}">
        <p14:creationId xmlns:p14="http://schemas.microsoft.com/office/powerpoint/2010/main" val="29417901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CF97D2-EE3F-0941-8835-DEACDA284626}" type="slidenum">
              <a:rPr lang="en-US" smtClean="0"/>
              <a:t>3</a:t>
            </a:fld>
            <a:endParaRPr lang="en-US"/>
          </a:p>
        </p:txBody>
      </p:sp>
    </p:spTree>
    <p:extLst>
      <p:ext uri="{BB962C8B-B14F-4D97-AF65-F5344CB8AC3E}">
        <p14:creationId xmlns:p14="http://schemas.microsoft.com/office/powerpoint/2010/main" val="1788317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D0378F1-E163-4146-AA0D-AEEACA74F729}"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0378F1-E163-4146-AA0D-AEEACA74F729}"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54234-E179-2D4C-A707-0651899159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0378F1-E163-4146-AA0D-AEEACA74F729}"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54234-E179-2D4C-A707-0651899159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D0378F1-E163-4146-AA0D-AEEACA74F729}"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54234-E179-2D4C-A707-06518991599A}"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0378F1-E163-4146-AA0D-AEEACA74F729}"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54234-E179-2D4C-A707-06518991599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D0378F1-E163-4146-AA0D-AEEACA74F729}" type="datetimeFigureOut">
              <a:rPr lang="en-US" smtClean="0"/>
              <a:t>2/18/14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354234-E179-2D4C-A707-0651899159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D0378F1-E163-4146-AA0D-AEEACA74F729}" type="datetimeFigureOut">
              <a:rPr lang="en-US" smtClean="0"/>
              <a:t>2/18/14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354234-E179-2D4C-A707-0651899159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0378F1-E163-4146-AA0D-AEEACA74F729}" type="datetimeFigureOut">
              <a:rPr lang="en-US" smtClean="0"/>
              <a:t>2/18/14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354234-E179-2D4C-A707-0651899159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0378F1-E163-4146-AA0D-AEEACA74F729}" type="datetimeFigureOut">
              <a:rPr lang="en-US" smtClean="0"/>
              <a:t>2/18/14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354234-E179-2D4C-A707-0651899159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0378F1-E163-4146-AA0D-AEEACA74F729}" type="datetimeFigureOut">
              <a:rPr lang="en-US" smtClean="0"/>
              <a:t>2/18/14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0378F1-E163-4146-AA0D-AEEACA74F729}" type="datetimeFigureOut">
              <a:rPr lang="en-US" smtClean="0"/>
              <a:t>2/18/14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354234-E179-2D4C-A707-06518991599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D0378F1-E163-4146-AA0D-AEEACA74F729}" type="datetimeFigureOut">
              <a:rPr lang="en-US" smtClean="0"/>
              <a:t>2/18/14</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B354234-E179-2D4C-A707-06518991599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umasur.wordpress.com/2013/01/14/teknik-retorik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Nicky &amp; </a:t>
            </a:r>
            <a:r>
              <a:rPr lang="en-US" dirty="0" err="1" smtClean="0"/>
              <a:t>Arda</a:t>
            </a:r>
            <a:endParaRPr lang="en-US" dirty="0"/>
          </a:p>
        </p:txBody>
      </p:sp>
      <p:sp>
        <p:nvSpPr>
          <p:cNvPr id="2" name="Title 1"/>
          <p:cNvSpPr>
            <a:spLocks noGrp="1"/>
          </p:cNvSpPr>
          <p:nvPr>
            <p:ph type="ctrTitle"/>
          </p:nvPr>
        </p:nvSpPr>
        <p:spPr/>
        <p:txBody>
          <a:bodyPr/>
          <a:lstStyle/>
          <a:p>
            <a:r>
              <a:rPr lang="en-US" dirty="0" err="1" smtClean="0"/>
              <a:t>Retorika</a:t>
            </a:r>
            <a:endParaRPr lang="en-US" dirty="0"/>
          </a:p>
        </p:txBody>
      </p:sp>
    </p:spTree>
    <p:extLst>
      <p:ext uri="{BB962C8B-B14F-4D97-AF65-F5344CB8AC3E}">
        <p14:creationId xmlns:p14="http://schemas.microsoft.com/office/powerpoint/2010/main" val="777047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Pengaruhnya</a:t>
            </a:r>
            <a:r>
              <a:rPr lang="en-US" dirty="0" smtClean="0"/>
              <a:t> </a:t>
            </a:r>
            <a:r>
              <a:rPr lang="en-US" dirty="0" err="1" smtClean="0"/>
              <a:t>pada</a:t>
            </a:r>
            <a:r>
              <a:rPr lang="en-US" dirty="0" smtClean="0"/>
              <a:t> </a:t>
            </a:r>
            <a:r>
              <a:rPr lang="en-US" dirty="0" err="1" smtClean="0"/>
              <a:t>masyarakat</a:t>
            </a:r>
            <a:endParaRPr lang="en-US" dirty="0"/>
          </a:p>
        </p:txBody>
      </p:sp>
      <p:sp>
        <p:nvSpPr>
          <p:cNvPr id="3" name="Content Placeholder 2"/>
          <p:cNvSpPr>
            <a:spLocks noGrp="1"/>
          </p:cNvSpPr>
          <p:nvPr>
            <p:ph sz="quarter" idx="13"/>
          </p:nvPr>
        </p:nvSpPr>
        <p:spPr/>
        <p:txBody>
          <a:bodyPr/>
          <a:lstStyle/>
          <a:p>
            <a:r>
              <a:rPr lang="en-US" dirty="0" err="1" smtClean="0"/>
              <a:t>Retorika</a:t>
            </a:r>
            <a:r>
              <a:rPr lang="en-US" dirty="0" smtClean="0"/>
              <a:t> </a:t>
            </a:r>
            <a:r>
              <a:rPr lang="en-US" dirty="0" err="1" smtClean="0"/>
              <a:t>bisa</a:t>
            </a:r>
            <a:r>
              <a:rPr lang="en-US" dirty="0" smtClean="0"/>
              <a:t> </a:t>
            </a:r>
            <a:r>
              <a:rPr lang="en-US" dirty="0" err="1" smtClean="0"/>
              <a:t>memengaruhi</a:t>
            </a:r>
            <a:r>
              <a:rPr lang="en-US" dirty="0" smtClean="0"/>
              <a:t>:</a:t>
            </a:r>
          </a:p>
          <a:p>
            <a:pPr lvl="1"/>
            <a:r>
              <a:rPr lang="en-US" dirty="0" err="1" smtClean="0"/>
              <a:t>Opini</a:t>
            </a:r>
            <a:r>
              <a:rPr lang="en-US" dirty="0" smtClean="0"/>
              <a:t> </a:t>
            </a:r>
            <a:r>
              <a:rPr lang="en-US" dirty="0" err="1" smtClean="0"/>
              <a:t>masyarakat</a:t>
            </a:r>
            <a:endParaRPr lang="en-US" dirty="0" smtClean="0"/>
          </a:p>
          <a:p>
            <a:pPr lvl="1"/>
            <a:r>
              <a:rPr lang="en-US" dirty="0" err="1" smtClean="0"/>
              <a:t>Keputusan</a:t>
            </a:r>
            <a:r>
              <a:rPr lang="en-US" dirty="0" smtClean="0"/>
              <a:t> </a:t>
            </a:r>
            <a:r>
              <a:rPr lang="en-US" dirty="0" err="1" smtClean="0"/>
              <a:t>masyarakat</a:t>
            </a:r>
            <a:endParaRPr lang="en-US" dirty="0" smtClean="0"/>
          </a:p>
          <a:p>
            <a:pPr marL="457200" lvl="1" indent="0">
              <a:buNone/>
            </a:pPr>
            <a:r>
              <a:rPr lang="en-US" dirty="0" err="1" smtClean="0"/>
              <a:t>Tergantung</a:t>
            </a:r>
            <a:r>
              <a:rPr lang="en-US" dirty="0" smtClean="0"/>
              <a:t> </a:t>
            </a:r>
            <a:r>
              <a:rPr lang="en-US" dirty="0" err="1" smtClean="0"/>
              <a:t>dengan</a:t>
            </a:r>
            <a:r>
              <a:rPr lang="en-US" dirty="0" smtClean="0"/>
              <a:t> </a:t>
            </a:r>
            <a:r>
              <a:rPr lang="en-US" dirty="0" err="1" smtClean="0"/>
              <a:t>seberapa</a:t>
            </a:r>
            <a:r>
              <a:rPr lang="en-US" dirty="0" smtClean="0"/>
              <a:t> </a:t>
            </a:r>
            <a:r>
              <a:rPr lang="en-US" dirty="0" err="1" smtClean="0"/>
              <a:t>kuat</a:t>
            </a:r>
            <a:r>
              <a:rPr lang="en-US" dirty="0" smtClean="0"/>
              <a:t> </a:t>
            </a:r>
            <a:r>
              <a:rPr lang="en-US" dirty="0" err="1" smtClean="0"/>
              <a:t>pesan</a:t>
            </a:r>
            <a:r>
              <a:rPr lang="en-US" dirty="0" smtClean="0"/>
              <a:t> yang </a:t>
            </a:r>
            <a:r>
              <a:rPr lang="en-US" dirty="0" err="1" smtClean="0"/>
              <a:t>ingin</a:t>
            </a:r>
            <a:r>
              <a:rPr lang="en-US" dirty="0" smtClean="0"/>
              <a:t> </a:t>
            </a:r>
            <a:r>
              <a:rPr lang="en-US" dirty="0" err="1" smtClean="0"/>
              <a:t>disampaikan</a:t>
            </a:r>
            <a:r>
              <a:rPr lang="en-US" smtClean="0"/>
              <a:t>.</a:t>
            </a:r>
            <a:endParaRPr lang="en-US" dirty="0"/>
          </a:p>
          <a:p>
            <a:pPr marL="457200" lvl="1" indent="0">
              <a:buNone/>
            </a:pPr>
            <a:endParaRPr lang="en-US" dirty="0"/>
          </a:p>
        </p:txBody>
      </p:sp>
    </p:spTree>
    <p:extLst>
      <p:ext uri="{BB962C8B-B14F-4D97-AF65-F5344CB8AC3E}">
        <p14:creationId xmlns:p14="http://schemas.microsoft.com/office/powerpoint/2010/main" val="2843619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98"/>
            <a:ext cx="8229600" cy="457480"/>
          </a:xfrm>
        </p:spPr>
        <p:txBody>
          <a:bodyPr>
            <a:normAutofit fontScale="90000"/>
          </a:bodyPr>
          <a:lstStyle/>
          <a:p>
            <a:r>
              <a:rPr lang="en-US" dirty="0" smtClean="0"/>
              <a:t>CONTOH</a:t>
            </a:r>
            <a:endParaRPr lang="en-US" dirty="0"/>
          </a:p>
        </p:txBody>
      </p:sp>
      <p:sp>
        <p:nvSpPr>
          <p:cNvPr id="6" name="Rectangle 5"/>
          <p:cNvSpPr/>
          <p:nvPr/>
        </p:nvSpPr>
        <p:spPr>
          <a:xfrm>
            <a:off x="328706" y="472832"/>
            <a:ext cx="8522447" cy="6186310"/>
          </a:xfrm>
          <a:prstGeom prst="rect">
            <a:avLst/>
          </a:prstGeom>
        </p:spPr>
        <p:txBody>
          <a:bodyPr wrap="square">
            <a:spAutoFit/>
          </a:bodyPr>
          <a:lstStyle/>
          <a:p>
            <a:r>
              <a:rPr lang="en-US" dirty="0" smtClean="0"/>
              <a:t>…I have a dream that one day this nation will rise up and live out the true meaning of its creed: "We hold these truths to be self-evident, that all men are created equal."</a:t>
            </a:r>
          </a:p>
          <a:p>
            <a:endParaRPr lang="en-US" dirty="0" smtClean="0"/>
          </a:p>
          <a:p>
            <a:r>
              <a:rPr lang="en-US" dirty="0" smtClean="0"/>
              <a:t>I have a dream that one day on the red hills of Georgia, the sons of former slaves and the sons of former slave owners will be able to sit down together at the table of brotherhood.</a:t>
            </a:r>
          </a:p>
          <a:p>
            <a:endParaRPr lang="en-US" dirty="0" smtClean="0"/>
          </a:p>
          <a:p>
            <a:r>
              <a:rPr lang="en-US" dirty="0" smtClean="0"/>
              <a:t>I have a dream that one day even the state of Mississippi, a state sweltering with the heat of injustice, sweltering with the heat of oppression, will be transformed into an oasis of freedom and justice.</a:t>
            </a:r>
          </a:p>
          <a:p>
            <a:endParaRPr lang="en-US" dirty="0" smtClean="0"/>
          </a:p>
          <a:p>
            <a:r>
              <a:rPr lang="en-US" dirty="0" smtClean="0"/>
              <a:t>I have a dream that my four little children will one day live in a nation where they will not be judged by the color of their skin but by the content of their character.</a:t>
            </a:r>
          </a:p>
          <a:p>
            <a:endParaRPr lang="en-US" dirty="0" smtClean="0"/>
          </a:p>
          <a:p>
            <a:r>
              <a:rPr lang="en-US" dirty="0" smtClean="0"/>
              <a:t>I have a dream today!</a:t>
            </a:r>
          </a:p>
          <a:p>
            <a:endParaRPr lang="en-US" dirty="0" smtClean="0"/>
          </a:p>
          <a:p>
            <a:r>
              <a:rPr lang="en-US" dirty="0" smtClean="0"/>
              <a:t>I have a dream that one day, down in Alabama, with its vicious racists, with its governor having his lips dripping with the words of "interposition" and "nullification" -- one day right there in Alabama little black boys and black girls will be able to join hands with little white boys and white girls as sisters and brothers.</a:t>
            </a:r>
          </a:p>
          <a:p>
            <a:endParaRPr lang="en-US" dirty="0" smtClean="0"/>
          </a:p>
          <a:p>
            <a:r>
              <a:rPr lang="en-US" dirty="0" smtClean="0"/>
              <a:t>I have a dream today!</a:t>
            </a:r>
          </a:p>
          <a:p>
            <a:endParaRPr lang="en-US" dirty="0" smtClean="0"/>
          </a:p>
        </p:txBody>
      </p:sp>
    </p:spTree>
    <p:extLst>
      <p:ext uri="{BB962C8B-B14F-4D97-AF65-F5344CB8AC3E}">
        <p14:creationId xmlns:p14="http://schemas.microsoft.com/office/powerpoint/2010/main" val="3157650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69660"/>
            <a:ext cx="9144000" cy="3970318"/>
          </a:xfrm>
          <a:prstGeom prst="rect">
            <a:avLst/>
          </a:prstGeom>
        </p:spPr>
        <p:txBody>
          <a:bodyPr wrap="square">
            <a:spAutoFit/>
          </a:bodyPr>
          <a:lstStyle/>
          <a:p>
            <a:r>
              <a:rPr lang="en-US" dirty="0" smtClean="0"/>
              <a:t>I have a dream that one day every valley shall be exalted, and every hill and mountain shall be made low, the rough places will be made plain, and the crooked places will be made straight; "and the glory of the Lord shall be revealed and all flesh shall see it together."2</a:t>
            </a:r>
          </a:p>
          <a:p>
            <a:endParaRPr lang="en-US" dirty="0" smtClean="0"/>
          </a:p>
          <a:p>
            <a:r>
              <a:rPr lang="en-US" dirty="0" smtClean="0"/>
              <a:t>This is our hope, and this is the faith that I go back to the South with.</a:t>
            </a:r>
          </a:p>
          <a:p>
            <a:endParaRPr lang="en-US" dirty="0" smtClean="0"/>
          </a:p>
          <a:p>
            <a:r>
              <a:rPr lang="en-US" dirty="0" smtClean="0"/>
              <a:t>With this faith, we will be able to hew out of the mountain of despair a stone of hope. With this faith, we will be able to transform the jangling discords of our nation into a beautiful symphony of brotherhood. With this faith, we will be able to work together, to pray together, to struggle together, to go to jail together, to stand up for freedom together, knowing that we will be free one day.                                                        </a:t>
            </a:r>
          </a:p>
          <a:p>
            <a:endParaRPr lang="en-US" dirty="0"/>
          </a:p>
          <a:p>
            <a:endParaRPr lang="en-US" dirty="0" smtClean="0"/>
          </a:p>
          <a:p>
            <a:pPr algn="r"/>
            <a:r>
              <a:rPr lang="en-US" dirty="0" smtClean="0"/>
              <a:t>-</a:t>
            </a:r>
            <a:r>
              <a:rPr lang="en-US" dirty="0" smtClean="0">
                <a:latin typeface="Brush Script MT Italic"/>
                <a:cs typeface="Brush Script MT Italic"/>
              </a:rPr>
              <a:t>DR. Martin Luther King </a:t>
            </a:r>
            <a:r>
              <a:rPr lang="en-US" dirty="0" err="1" smtClean="0">
                <a:latin typeface="Brush Script MT Italic"/>
                <a:cs typeface="Brush Script MT Italic"/>
              </a:rPr>
              <a:t>Jr</a:t>
            </a:r>
            <a:r>
              <a:rPr lang="en-US" dirty="0" smtClean="0">
                <a:latin typeface="Brush Script MT Italic"/>
                <a:cs typeface="Brush Script MT Italic"/>
              </a:rPr>
              <a:t>-</a:t>
            </a:r>
            <a:endParaRPr lang="en-US" dirty="0" smtClean="0"/>
          </a:p>
        </p:txBody>
      </p:sp>
    </p:spTree>
    <p:extLst>
      <p:ext uri="{BB962C8B-B14F-4D97-AF65-F5344CB8AC3E}">
        <p14:creationId xmlns:p14="http://schemas.microsoft.com/office/powerpoint/2010/main" val="1155390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387600" y="0"/>
            <a:ext cx="4349125" cy="6858000"/>
          </a:xfrm>
          <a:prstGeom prst="rect">
            <a:avLst/>
          </a:prstGeom>
        </p:spPr>
      </p:pic>
    </p:spTree>
    <p:extLst>
      <p:ext uri="{BB962C8B-B14F-4D97-AF65-F5344CB8AC3E}">
        <p14:creationId xmlns:p14="http://schemas.microsoft.com/office/powerpoint/2010/main" val="301934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1982" y="1045883"/>
            <a:ext cx="3488018" cy="5077786"/>
          </a:xfrm>
          <a:prstGeom prst="rect">
            <a:avLst/>
          </a:prstGeom>
        </p:spPr>
      </p:pic>
      <p:pic>
        <p:nvPicPr>
          <p:cNvPr id="6" name="Picture 5"/>
          <p:cNvPicPr>
            <a:picLocks noChangeAspect="1"/>
          </p:cNvPicPr>
          <p:nvPr/>
        </p:nvPicPr>
        <p:blipFill>
          <a:blip r:embed="rId3"/>
          <a:stretch>
            <a:fillRect/>
          </a:stretch>
        </p:blipFill>
        <p:spPr>
          <a:xfrm>
            <a:off x="4231217" y="1686860"/>
            <a:ext cx="4793253" cy="3467846"/>
          </a:xfrm>
          <a:prstGeom prst="rect">
            <a:avLst/>
          </a:prstGeom>
        </p:spPr>
      </p:pic>
    </p:spTree>
    <p:extLst>
      <p:ext uri="{BB962C8B-B14F-4D97-AF65-F5344CB8AC3E}">
        <p14:creationId xmlns:p14="http://schemas.microsoft.com/office/powerpoint/2010/main" val="558759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Refrensi</a:t>
            </a:r>
            <a:endParaRPr lang="en-US" dirty="0"/>
          </a:p>
        </p:txBody>
      </p:sp>
      <p:sp>
        <p:nvSpPr>
          <p:cNvPr id="4" name="Rectangle 3"/>
          <p:cNvSpPr/>
          <p:nvPr/>
        </p:nvSpPr>
        <p:spPr>
          <a:xfrm>
            <a:off x="609599" y="1618519"/>
            <a:ext cx="7608047" cy="646331"/>
          </a:xfrm>
          <a:prstGeom prst="rect">
            <a:avLst/>
          </a:prstGeom>
        </p:spPr>
        <p:txBody>
          <a:bodyPr wrap="square">
            <a:spAutoFit/>
          </a:bodyPr>
          <a:lstStyle/>
          <a:p>
            <a:pPr marL="285750" indent="-285750">
              <a:buFont typeface="Arial"/>
              <a:buChar char="•"/>
            </a:pPr>
            <a:r>
              <a:rPr lang="en-US" dirty="0" smtClean="0"/>
              <a:t>"Issues &amp; Ideas." The Miami Herald. </a:t>
            </a:r>
            <a:r>
              <a:rPr lang="en-US" dirty="0" err="1" smtClean="0"/>
              <a:t>N.p</a:t>
            </a:r>
            <a:r>
              <a:rPr lang="en-US" dirty="0" smtClean="0"/>
              <a:t>., </a:t>
            </a:r>
            <a:r>
              <a:rPr lang="en-US" dirty="0" err="1" smtClean="0"/>
              <a:t>n.d.</a:t>
            </a:r>
            <a:r>
              <a:rPr lang="en-US" dirty="0" smtClean="0"/>
              <a:t> Web. 13 Feb. 2014. &lt;http://</a:t>
            </a:r>
            <a:r>
              <a:rPr lang="en-US" dirty="0" err="1" smtClean="0"/>
              <a:t>www.miamiherald.com</a:t>
            </a:r>
            <a:r>
              <a:rPr lang="en-US" dirty="0" smtClean="0"/>
              <a:t>/2013/08/24/3580335/full-text-of-martin-</a:t>
            </a:r>
            <a:r>
              <a:rPr lang="en-US" dirty="0" err="1" smtClean="0"/>
              <a:t>luther</a:t>
            </a:r>
            <a:r>
              <a:rPr lang="en-US" dirty="0" smtClean="0"/>
              <a:t>-</a:t>
            </a:r>
            <a:r>
              <a:rPr lang="en-US" dirty="0" err="1" smtClean="0"/>
              <a:t>king.html</a:t>
            </a:r>
            <a:r>
              <a:rPr lang="en-US" dirty="0" smtClean="0"/>
              <a:t>&gt;.</a:t>
            </a:r>
            <a:endParaRPr lang="en-US" dirty="0"/>
          </a:p>
        </p:txBody>
      </p:sp>
    </p:spTree>
    <p:extLst>
      <p:ext uri="{BB962C8B-B14F-4D97-AF65-F5344CB8AC3E}">
        <p14:creationId xmlns:p14="http://schemas.microsoft.com/office/powerpoint/2010/main" val="13137297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Definisi</a:t>
            </a:r>
            <a:endParaRPr lang="en-US" dirty="0"/>
          </a:p>
        </p:txBody>
      </p:sp>
      <p:sp>
        <p:nvSpPr>
          <p:cNvPr id="3" name="Content Placeholder 2"/>
          <p:cNvSpPr>
            <a:spLocks noGrp="1"/>
          </p:cNvSpPr>
          <p:nvPr>
            <p:ph sz="quarter" idx="13"/>
          </p:nvPr>
        </p:nvSpPr>
        <p:spPr/>
        <p:txBody>
          <a:bodyPr>
            <a:normAutofit/>
          </a:bodyPr>
          <a:lstStyle/>
          <a:p>
            <a:r>
              <a:rPr lang="en-US" sz="2800" dirty="0" smtClean="0"/>
              <a:t>“</a:t>
            </a:r>
            <a:r>
              <a:rPr lang="en-US" sz="2800" dirty="0" err="1" smtClean="0"/>
              <a:t>Retorika</a:t>
            </a:r>
            <a:r>
              <a:rPr lang="en-US" sz="2800" dirty="0" smtClean="0"/>
              <a:t> </a:t>
            </a:r>
            <a:r>
              <a:rPr lang="en-US" sz="2800" dirty="0" err="1"/>
              <a:t>adalah</a:t>
            </a:r>
            <a:r>
              <a:rPr lang="en-US" sz="2800" dirty="0"/>
              <a:t> </a:t>
            </a:r>
            <a:r>
              <a:rPr lang="en-US" sz="2800" dirty="0" err="1"/>
              <a:t>seni</a:t>
            </a:r>
            <a:r>
              <a:rPr lang="en-US" sz="2800" dirty="0"/>
              <a:t> </a:t>
            </a:r>
            <a:r>
              <a:rPr lang="en-US" sz="2800" dirty="0" err="1"/>
              <a:t>berkomunikasi</a:t>
            </a:r>
            <a:r>
              <a:rPr lang="en-US" sz="2800" dirty="0"/>
              <a:t> </a:t>
            </a:r>
            <a:r>
              <a:rPr lang="en-US" sz="2800" dirty="0" err="1"/>
              <a:t>secara</a:t>
            </a:r>
            <a:r>
              <a:rPr lang="en-US" sz="2800" dirty="0"/>
              <a:t> </a:t>
            </a:r>
            <a:r>
              <a:rPr lang="en-US" sz="2800" dirty="0" err="1"/>
              <a:t>lisan</a:t>
            </a:r>
            <a:r>
              <a:rPr lang="en-US" sz="2800" dirty="0"/>
              <a:t> yang </a:t>
            </a:r>
            <a:r>
              <a:rPr lang="en-US" sz="2800" dirty="0" err="1"/>
              <a:t>dilakukan</a:t>
            </a:r>
            <a:r>
              <a:rPr lang="en-US" sz="2800" dirty="0"/>
              <a:t> </a:t>
            </a:r>
            <a:r>
              <a:rPr lang="en-US" sz="2800" dirty="0" err="1"/>
              <a:t>oleh</a:t>
            </a:r>
            <a:r>
              <a:rPr lang="en-US" sz="2800" dirty="0"/>
              <a:t> </a:t>
            </a:r>
            <a:r>
              <a:rPr lang="en-US" sz="2800" dirty="0" err="1"/>
              <a:t>seseorang</a:t>
            </a:r>
            <a:r>
              <a:rPr lang="en-US" sz="2800" dirty="0"/>
              <a:t> </a:t>
            </a:r>
            <a:r>
              <a:rPr lang="en-US" sz="2800" dirty="0" err="1"/>
              <a:t>kepada</a:t>
            </a:r>
            <a:r>
              <a:rPr lang="en-US" sz="2800" dirty="0"/>
              <a:t> </a:t>
            </a:r>
            <a:r>
              <a:rPr lang="en-US" sz="2800" dirty="0" err="1"/>
              <a:t>sejumlah</a:t>
            </a:r>
            <a:r>
              <a:rPr lang="en-US" sz="2800" dirty="0"/>
              <a:t> orang </a:t>
            </a:r>
            <a:r>
              <a:rPr lang="en-US" sz="2800" dirty="0" err="1"/>
              <a:t>secara</a:t>
            </a:r>
            <a:r>
              <a:rPr lang="en-US" sz="2800" dirty="0"/>
              <a:t> </a:t>
            </a:r>
            <a:r>
              <a:rPr lang="en-US" sz="2800" dirty="0" err="1"/>
              <a:t>langsung</a:t>
            </a:r>
            <a:r>
              <a:rPr lang="en-US" sz="2800" dirty="0"/>
              <a:t> </a:t>
            </a:r>
            <a:r>
              <a:rPr lang="en-US" sz="2800" dirty="0" err="1"/>
              <a:t>bertatap</a:t>
            </a:r>
            <a:r>
              <a:rPr lang="en-US" sz="2800" dirty="0"/>
              <a:t> </a:t>
            </a:r>
            <a:r>
              <a:rPr lang="en-US" sz="2800" dirty="0" err="1"/>
              <a:t>muka</a:t>
            </a:r>
            <a:r>
              <a:rPr lang="en-US" sz="2800" dirty="0"/>
              <a:t>. </a:t>
            </a:r>
            <a:r>
              <a:rPr lang="en-US" sz="2800" dirty="0" err="1"/>
              <a:t>Oleh</a:t>
            </a:r>
            <a:r>
              <a:rPr lang="en-US" sz="2800" dirty="0"/>
              <a:t> </a:t>
            </a:r>
            <a:r>
              <a:rPr lang="en-US" sz="2800" dirty="0" err="1"/>
              <a:t>karena</a:t>
            </a:r>
            <a:r>
              <a:rPr lang="en-US" sz="2800" dirty="0"/>
              <a:t> </a:t>
            </a:r>
            <a:r>
              <a:rPr lang="en-US" sz="2800" dirty="0" err="1"/>
              <a:t>itu</a:t>
            </a:r>
            <a:r>
              <a:rPr lang="en-US" sz="2800" dirty="0"/>
              <a:t>, </a:t>
            </a:r>
            <a:r>
              <a:rPr lang="en-US" sz="2800" dirty="0" err="1"/>
              <a:t>istilah</a:t>
            </a:r>
            <a:r>
              <a:rPr lang="en-US" sz="2800" dirty="0"/>
              <a:t> </a:t>
            </a:r>
            <a:r>
              <a:rPr lang="en-US" sz="2800" dirty="0" err="1"/>
              <a:t>retorika</a:t>
            </a:r>
            <a:r>
              <a:rPr lang="en-US" sz="2800" dirty="0"/>
              <a:t> </a:t>
            </a:r>
            <a:r>
              <a:rPr lang="en-US" sz="2800" dirty="0" err="1"/>
              <a:t>seringkali</a:t>
            </a:r>
            <a:r>
              <a:rPr lang="en-US" sz="2800" dirty="0"/>
              <a:t> </a:t>
            </a:r>
            <a:r>
              <a:rPr lang="en-US" sz="2800" dirty="0" err="1"/>
              <a:t>disamakan</a:t>
            </a:r>
            <a:r>
              <a:rPr lang="en-US" sz="2800" dirty="0"/>
              <a:t> </a:t>
            </a:r>
            <a:r>
              <a:rPr lang="en-US" sz="2800" dirty="0" err="1"/>
              <a:t>dengan</a:t>
            </a:r>
            <a:r>
              <a:rPr lang="en-US" sz="2800" dirty="0"/>
              <a:t> </a:t>
            </a:r>
            <a:r>
              <a:rPr lang="en-US" sz="2800" dirty="0" err="1"/>
              <a:t>istilah</a:t>
            </a:r>
            <a:r>
              <a:rPr lang="en-US" sz="2800" dirty="0"/>
              <a:t> </a:t>
            </a:r>
            <a:r>
              <a:rPr lang="en-US" sz="2800" dirty="0" err="1"/>
              <a:t>pidato</a:t>
            </a:r>
            <a:r>
              <a:rPr lang="en-US" sz="2800" dirty="0"/>
              <a:t>. </a:t>
            </a:r>
            <a:r>
              <a:rPr lang="en-US" sz="2800" dirty="0" err="1" smtClean="0"/>
              <a:t>Biasanya</a:t>
            </a:r>
            <a:r>
              <a:rPr lang="en-US" sz="2800" dirty="0" smtClean="0"/>
              <a:t> </a:t>
            </a:r>
            <a:r>
              <a:rPr lang="en-US" sz="2800" dirty="0" err="1" smtClean="0"/>
              <a:t>bersifat</a:t>
            </a:r>
            <a:r>
              <a:rPr lang="en-US" sz="2800" dirty="0" smtClean="0"/>
              <a:t> </a:t>
            </a:r>
            <a:r>
              <a:rPr lang="en-US" sz="2800" dirty="0" err="1"/>
              <a:t>informatif</a:t>
            </a:r>
            <a:r>
              <a:rPr lang="en-US" sz="2800" dirty="0"/>
              <a:t>, </a:t>
            </a:r>
            <a:r>
              <a:rPr lang="en-US" sz="2800" dirty="0" err="1"/>
              <a:t>rekreatif</a:t>
            </a:r>
            <a:r>
              <a:rPr lang="en-US" sz="2800" dirty="0"/>
              <a:t>, </a:t>
            </a:r>
            <a:r>
              <a:rPr lang="en-US" sz="2800" dirty="0" err="1"/>
              <a:t>dan</a:t>
            </a:r>
            <a:r>
              <a:rPr lang="en-US" sz="2800" dirty="0"/>
              <a:t> </a:t>
            </a:r>
            <a:r>
              <a:rPr lang="en-US" sz="2800" dirty="0" err="1" smtClean="0"/>
              <a:t>persuasif</a:t>
            </a:r>
            <a:r>
              <a:rPr lang="en-US" sz="2800" dirty="0"/>
              <a:t>” - </a:t>
            </a:r>
            <a:r>
              <a:rPr lang="en-US" sz="2800" i="1" dirty="0">
                <a:hlinkClick r:id="rId2"/>
              </a:rPr>
              <a:t>http://humasur.wordpress.com/2013/01/14/teknik-retorika</a:t>
            </a:r>
            <a:r>
              <a:rPr lang="en-US" sz="2800" i="1" dirty="0" smtClean="0">
                <a:hlinkClick r:id="rId2"/>
              </a:rPr>
              <a:t>/</a:t>
            </a:r>
            <a:r>
              <a:rPr lang="en-US" sz="2800" i="1" dirty="0" smtClean="0"/>
              <a:t> </a:t>
            </a:r>
          </a:p>
          <a:p>
            <a:endParaRPr lang="en-US" dirty="0" smtClean="0"/>
          </a:p>
          <a:p>
            <a:endParaRPr lang="en-US" dirty="0" smtClean="0"/>
          </a:p>
          <a:p>
            <a:endParaRPr lang="en-US" dirty="0"/>
          </a:p>
        </p:txBody>
      </p:sp>
    </p:spTree>
    <p:extLst>
      <p:ext uri="{BB962C8B-B14F-4D97-AF65-F5344CB8AC3E}">
        <p14:creationId xmlns:p14="http://schemas.microsoft.com/office/powerpoint/2010/main" val="3803436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Konvensi</a:t>
            </a:r>
            <a:endParaRPr lang="en-US" dirty="0"/>
          </a:p>
        </p:txBody>
      </p:sp>
      <p:sp>
        <p:nvSpPr>
          <p:cNvPr id="3" name="Content Placeholder 2"/>
          <p:cNvSpPr>
            <a:spLocks noGrp="1"/>
          </p:cNvSpPr>
          <p:nvPr>
            <p:ph sz="quarter" idx="13"/>
          </p:nvPr>
        </p:nvSpPr>
        <p:spPr>
          <a:xfrm>
            <a:off x="609600" y="1600201"/>
            <a:ext cx="7924800" cy="4660152"/>
          </a:xfrm>
        </p:spPr>
        <p:txBody>
          <a:bodyPr>
            <a:normAutofit fontScale="40000" lnSpcReduction="20000"/>
          </a:bodyPr>
          <a:lstStyle/>
          <a:p>
            <a:r>
              <a:rPr lang="en-US" sz="4000" dirty="0" err="1" smtClean="0"/>
              <a:t>Pendahuluan</a:t>
            </a:r>
            <a:endParaRPr lang="en-US" sz="4000" dirty="0" smtClean="0"/>
          </a:p>
          <a:p>
            <a:pPr marL="457200" lvl="1" indent="0">
              <a:buNone/>
            </a:pPr>
            <a:r>
              <a:rPr lang="en-US" sz="4000" dirty="0" smtClean="0"/>
              <a:t>“</a:t>
            </a:r>
            <a:r>
              <a:rPr lang="en-US" sz="4000" dirty="0" err="1"/>
              <a:t>Saya</a:t>
            </a:r>
            <a:r>
              <a:rPr lang="en-US" sz="4000" dirty="0"/>
              <a:t> </a:t>
            </a:r>
            <a:r>
              <a:rPr lang="en-US" sz="4000" dirty="0" err="1"/>
              <a:t>berbicara</a:t>
            </a:r>
            <a:r>
              <a:rPr lang="en-US" sz="4000" dirty="0"/>
              <a:t> di </a:t>
            </a:r>
            <a:r>
              <a:rPr lang="en-US" sz="4000" dirty="0" err="1"/>
              <a:t>depan</a:t>
            </a:r>
            <a:r>
              <a:rPr lang="en-US" sz="4000" dirty="0"/>
              <a:t> </a:t>
            </a:r>
            <a:r>
              <a:rPr lang="en-US" sz="4000" dirty="0" err="1"/>
              <a:t>umum</a:t>
            </a:r>
            <a:r>
              <a:rPr lang="en-US" sz="4000" dirty="0"/>
              <a:t> </a:t>
            </a:r>
            <a:r>
              <a:rPr lang="en-US" sz="4000" dirty="0" err="1"/>
              <a:t>ini</a:t>
            </a:r>
            <a:r>
              <a:rPr lang="en-US" sz="4000" dirty="0"/>
              <a:t>, </a:t>
            </a:r>
            <a:r>
              <a:rPr lang="en-US" sz="4000" dirty="0" err="1"/>
              <a:t>karena</a:t>
            </a:r>
            <a:r>
              <a:rPr lang="en-US" sz="4000" dirty="0"/>
              <a:t> </a:t>
            </a:r>
            <a:r>
              <a:rPr lang="en-US" sz="4000" dirty="0" err="1"/>
              <a:t>saya</a:t>
            </a:r>
            <a:r>
              <a:rPr lang="en-US" sz="4000" dirty="0"/>
              <a:t> </a:t>
            </a:r>
            <a:r>
              <a:rPr lang="en-US" sz="4000" dirty="0" err="1"/>
              <a:t>ingin</a:t>
            </a:r>
            <a:r>
              <a:rPr lang="en-US" sz="4000" dirty="0"/>
              <a:t> </a:t>
            </a:r>
            <a:r>
              <a:rPr lang="en-US" sz="4000" dirty="0" err="1"/>
              <a:t>menjelaskan</a:t>
            </a:r>
            <a:r>
              <a:rPr lang="en-US" sz="4000" dirty="0"/>
              <a:t> </a:t>
            </a:r>
            <a:r>
              <a:rPr lang="en-US" sz="4000" dirty="0" err="1"/>
              <a:t>makna</a:t>
            </a:r>
            <a:r>
              <a:rPr lang="en-US" sz="4000" dirty="0"/>
              <a:t> </a:t>
            </a:r>
            <a:r>
              <a:rPr lang="en-US" sz="4000" dirty="0" err="1"/>
              <a:t>tentang</a:t>
            </a:r>
            <a:r>
              <a:rPr lang="en-US" sz="4000" dirty="0"/>
              <a:t> </a:t>
            </a:r>
            <a:r>
              <a:rPr lang="en-US" sz="4000" dirty="0" err="1"/>
              <a:t>pendidikan</a:t>
            </a:r>
            <a:r>
              <a:rPr lang="en-US" sz="4000" dirty="0"/>
              <a:t> yang </a:t>
            </a:r>
            <a:r>
              <a:rPr lang="en-US" sz="4000" dirty="0" err="1"/>
              <a:t>membebaskan</a:t>
            </a:r>
            <a:r>
              <a:rPr lang="en-US" sz="4000" dirty="0"/>
              <a:t>. </a:t>
            </a:r>
            <a:r>
              <a:rPr lang="en-US" sz="4000" dirty="0" err="1"/>
              <a:t>Bagaimana</a:t>
            </a:r>
            <a:r>
              <a:rPr lang="en-US" sz="4000" dirty="0"/>
              <a:t> </a:t>
            </a:r>
            <a:r>
              <a:rPr lang="en-US" sz="4000" dirty="0" err="1"/>
              <a:t>cara</a:t>
            </a:r>
            <a:r>
              <a:rPr lang="en-US" sz="4000" dirty="0"/>
              <a:t> </a:t>
            </a:r>
            <a:r>
              <a:rPr lang="en-US" sz="4000" dirty="0" err="1"/>
              <a:t>mendidik</a:t>
            </a:r>
            <a:r>
              <a:rPr lang="en-US" sz="4000" dirty="0"/>
              <a:t> </a:t>
            </a:r>
            <a:r>
              <a:rPr lang="en-US" sz="4000" dirty="0" err="1"/>
              <a:t>anak</a:t>
            </a:r>
            <a:r>
              <a:rPr lang="en-US" sz="4000" dirty="0"/>
              <a:t> </a:t>
            </a:r>
            <a:r>
              <a:rPr lang="en-US" sz="4000" dirty="0" err="1"/>
              <a:t>pada</a:t>
            </a:r>
            <a:r>
              <a:rPr lang="en-US" sz="4000" dirty="0"/>
              <a:t> era yang modern </a:t>
            </a:r>
            <a:r>
              <a:rPr lang="en-US" sz="4000" dirty="0" err="1"/>
              <a:t>ini</a:t>
            </a:r>
            <a:r>
              <a:rPr lang="en-US" sz="4000" dirty="0" smtClean="0"/>
              <a:t>.”</a:t>
            </a:r>
          </a:p>
          <a:p>
            <a:pPr marL="457200" lvl="1" indent="0">
              <a:buNone/>
            </a:pPr>
            <a:endParaRPr lang="en-US" sz="4000" dirty="0"/>
          </a:p>
          <a:p>
            <a:pPr marL="285750" indent="-285750">
              <a:buFont typeface="Arial"/>
              <a:buChar char="•"/>
            </a:pPr>
            <a:r>
              <a:rPr lang="en-US" sz="4000" dirty="0" err="1" smtClean="0"/>
              <a:t>Tema</a:t>
            </a:r>
            <a:endParaRPr lang="en-US" sz="4000" dirty="0" smtClean="0"/>
          </a:p>
          <a:p>
            <a:pPr marL="400050" lvl="1" indent="0">
              <a:buNone/>
            </a:pPr>
            <a:r>
              <a:rPr lang="en-US" sz="4000" dirty="0"/>
              <a:t>‘’</a:t>
            </a:r>
            <a:r>
              <a:rPr lang="en-US" sz="4000" dirty="0" err="1"/>
              <a:t>Saya</a:t>
            </a:r>
            <a:r>
              <a:rPr lang="en-US" sz="4000" dirty="0"/>
              <a:t> </a:t>
            </a:r>
            <a:r>
              <a:rPr lang="en-US" sz="4000" dirty="0" err="1"/>
              <a:t>ingin</a:t>
            </a:r>
            <a:r>
              <a:rPr lang="en-US" sz="4000" dirty="0"/>
              <a:t> </a:t>
            </a:r>
            <a:r>
              <a:rPr lang="en-US" sz="4000" dirty="0" err="1"/>
              <a:t>berbicara</a:t>
            </a:r>
            <a:r>
              <a:rPr lang="en-US" sz="4000" dirty="0"/>
              <a:t> </a:t>
            </a:r>
            <a:r>
              <a:rPr lang="en-US" sz="4000" dirty="0" err="1"/>
              <a:t>tentang</a:t>
            </a:r>
            <a:r>
              <a:rPr lang="en-US" sz="4000" dirty="0"/>
              <a:t> “</a:t>
            </a:r>
            <a:r>
              <a:rPr lang="en-US" sz="4000" dirty="0" err="1"/>
              <a:t>Pendidikan</a:t>
            </a:r>
            <a:r>
              <a:rPr lang="en-US" sz="4000" dirty="0"/>
              <a:t> yang </a:t>
            </a:r>
            <a:r>
              <a:rPr lang="en-US" sz="4000" dirty="0" err="1"/>
              <a:t>Membebaskan</a:t>
            </a:r>
            <a:r>
              <a:rPr lang="en-US" sz="4000" dirty="0"/>
              <a:t>” </a:t>
            </a:r>
          </a:p>
          <a:p>
            <a:pPr marL="0" indent="0">
              <a:buNone/>
            </a:pPr>
            <a:endParaRPr lang="en-US" sz="4000" dirty="0" smtClean="0"/>
          </a:p>
          <a:p>
            <a:endParaRPr lang="en-US" sz="4000" dirty="0"/>
          </a:p>
          <a:p>
            <a:r>
              <a:rPr lang="en-US" sz="4000" dirty="0" err="1" smtClean="0"/>
              <a:t>Opini</a:t>
            </a:r>
            <a:r>
              <a:rPr lang="en-US" sz="4000" dirty="0" smtClean="0"/>
              <a:t> Lain</a:t>
            </a:r>
          </a:p>
          <a:p>
            <a:pPr marL="457200" lvl="1" indent="0">
              <a:buNone/>
            </a:pPr>
            <a:r>
              <a:rPr lang="en-US" sz="4000" dirty="0" smtClean="0"/>
              <a:t>“</a:t>
            </a:r>
            <a:r>
              <a:rPr lang="en-US" sz="4000" dirty="0" err="1"/>
              <a:t>Setuju</a:t>
            </a:r>
            <a:r>
              <a:rPr lang="en-US" sz="4000" dirty="0"/>
              <a:t> </a:t>
            </a:r>
            <a:r>
              <a:rPr lang="en-US" sz="4000" dirty="0" err="1"/>
              <a:t>karena</a:t>
            </a:r>
            <a:r>
              <a:rPr lang="en-US" sz="4000" dirty="0"/>
              <a:t> </a:t>
            </a:r>
            <a:r>
              <a:rPr lang="en-US" sz="4000" dirty="0" err="1"/>
              <a:t>pembelajaran</a:t>
            </a:r>
            <a:r>
              <a:rPr lang="en-US" sz="4000" dirty="0"/>
              <a:t> di </a:t>
            </a:r>
            <a:r>
              <a:rPr lang="en-US" sz="4000" dirty="0" err="1"/>
              <a:t>sekolah</a:t>
            </a:r>
            <a:r>
              <a:rPr lang="en-US" sz="4000" dirty="0"/>
              <a:t> yang </a:t>
            </a:r>
            <a:r>
              <a:rPr lang="en-US" sz="4000" dirty="0" err="1"/>
              <a:t>cenderung</a:t>
            </a:r>
            <a:r>
              <a:rPr lang="en-US" sz="4000" dirty="0"/>
              <a:t> </a:t>
            </a:r>
            <a:r>
              <a:rPr lang="en-US" sz="4000" dirty="0" err="1"/>
              <a:t>statis</a:t>
            </a:r>
            <a:r>
              <a:rPr lang="en-US" sz="4000" dirty="0"/>
              <a:t>, </a:t>
            </a:r>
            <a:r>
              <a:rPr lang="en-US" sz="4000" dirty="0" err="1"/>
              <a:t>harus</a:t>
            </a:r>
            <a:r>
              <a:rPr lang="en-US" sz="4000" dirty="0"/>
              <a:t> di </a:t>
            </a:r>
            <a:r>
              <a:rPr lang="en-US" sz="4000" dirty="0" err="1"/>
              <a:t>ubah</a:t>
            </a:r>
            <a:r>
              <a:rPr lang="en-US" sz="4000" dirty="0"/>
              <a:t> </a:t>
            </a:r>
            <a:r>
              <a:rPr lang="en-US" sz="4000" dirty="0" err="1"/>
              <a:t>polanya</a:t>
            </a:r>
            <a:r>
              <a:rPr lang="en-US" sz="4000" dirty="0"/>
              <a:t> agar </a:t>
            </a:r>
            <a:r>
              <a:rPr lang="en-US" sz="4000" dirty="0" err="1"/>
              <a:t>peserta</a:t>
            </a:r>
            <a:r>
              <a:rPr lang="en-US" sz="4000" dirty="0"/>
              <a:t> </a:t>
            </a:r>
            <a:r>
              <a:rPr lang="en-US" sz="4000" dirty="0" err="1"/>
              <a:t>didik</a:t>
            </a:r>
            <a:r>
              <a:rPr lang="en-US" sz="4000" dirty="0"/>
              <a:t> </a:t>
            </a:r>
            <a:r>
              <a:rPr lang="en-US" sz="4000" dirty="0" err="1"/>
              <a:t>tidak</a:t>
            </a:r>
            <a:r>
              <a:rPr lang="en-US" sz="4000" dirty="0"/>
              <a:t> </a:t>
            </a:r>
            <a:r>
              <a:rPr lang="en-US" sz="4000" dirty="0" err="1"/>
              <a:t>jenuh</a:t>
            </a:r>
            <a:r>
              <a:rPr lang="en-US" sz="4000" dirty="0"/>
              <a:t> </a:t>
            </a:r>
            <a:r>
              <a:rPr lang="en-US" sz="4000" dirty="0" err="1"/>
              <a:t>dengan</a:t>
            </a:r>
            <a:r>
              <a:rPr lang="en-US" sz="4000" dirty="0"/>
              <a:t> </a:t>
            </a:r>
            <a:r>
              <a:rPr lang="en-US" sz="4000" dirty="0" err="1"/>
              <a:t>kegiatan</a:t>
            </a:r>
            <a:r>
              <a:rPr lang="en-US" sz="4000" dirty="0"/>
              <a:t> </a:t>
            </a:r>
            <a:r>
              <a:rPr lang="en-US" sz="4000" dirty="0" err="1"/>
              <a:t>atau</a:t>
            </a:r>
            <a:r>
              <a:rPr lang="en-US" sz="4000" dirty="0"/>
              <a:t> </a:t>
            </a:r>
            <a:r>
              <a:rPr lang="en-US" sz="4000" dirty="0" err="1"/>
              <a:t>aktivitas</a:t>
            </a:r>
            <a:r>
              <a:rPr lang="en-US" sz="4000" dirty="0"/>
              <a:t> yang </a:t>
            </a:r>
            <a:r>
              <a:rPr lang="en-US" sz="4000" dirty="0" err="1"/>
              <a:t>ada</a:t>
            </a:r>
            <a:r>
              <a:rPr lang="en-US" sz="4000" dirty="0"/>
              <a:t> </a:t>
            </a:r>
            <a:r>
              <a:rPr lang="en-US" sz="4000" dirty="0" err="1"/>
              <a:t>didalam</a:t>
            </a:r>
            <a:r>
              <a:rPr lang="en-US" sz="4000" dirty="0"/>
              <a:t> </a:t>
            </a:r>
            <a:r>
              <a:rPr lang="en-US" sz="4000" dirty="0" err="1"/>
              <a:t>maupun</a:t>
            </a:r>
            <a:r>
              <a:rPr lang="en-US" sz="4000" dirty="0"/>
              <a:t> di </a:t>
            </a:r>
            <a:r>
              <a:rPr lang="en-US" sz="4000" dirty="0" err="1"/>
              <a:t>luar</a:t>
            </a:r>
            <a:r>
              <a:rPr lang="en-US" sz="4000" dirty="0"/>
              <a:t> </a:t>
            </a:r>
            <a:r>
              <a:rPr lang="en-US" sz="4000" dirty="0" err="1"/>
              <a:t>sekolah</a:t>
            </a:r>
            <a:r>
              <a:rPr lang="en-US" sz="4000" dirty="0"/>
              <a:t>.</a:t>
            </a:r>
          </a:p>
          <a:p>
            <a:pPr marL="457200" lvl="1" indent="0">
              <a:buNone/>
            </a:pPr>
            <a:endParaRPr lang="en-US" dirty="0"/>
          </a:p>
          <a:p>
            <a:pPr marL="457200" lvl="1" indent="0">
              <a:buNone/>
            </a:pPr>
            <a:endParaRPr lang="en-US" dirty="0" smtClean="0"/>
          </a:p>
          <a:p>
            <a:pPr marL="457200" lvl="1" indent="0">
              <a:buNone/>
            </a:pPr>
            <a:endParaRPr lang="en-US" dirty="0" smtClean="0"/>
          </a:p>
          <a:p>
            <a:pPr marL="457200" lvl="1" indent="0">
              <a:buNone/>
            </a:pPr>
            <a:r>
              <a:rPr lang="en-US" dirty="0" smtClean="0"/>
              <a:t> </a:t>
            </a:r>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lvl="1"/>
            <a:endParaRPr lang="en-US" dirty="0"/>
          </a:p>
        </p:txBody>
      </p:sp>
    </p:spTree>
    <p:extLst>
      <p:ext uri="{BB962C8B-B14F-4D97-AF65-F5344CB8AC3E}">
        <p14:creationId xmlns:p14="http://schemas.microsoft.com/office/powerpoint/2010/main" val="10665541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Konvensi</a:t>
            </a:r>
            <a:endParaRPr lang="en-US" dirty="0"/>
          </a:p>
        </p:txBody>
      </p:sp>
      <p:sp>
        <p:nvSpPr>
          <p:cNvPr id="3" name="Content Placeholder 2"/>
          <p:cNvSpPr>
            <a:spLocks noGrp="1"/>
          </p:cNvSpPr>
          <p:nvPr>
            <p:ph sz="quarter" idx="13"/>
          </p:nvPr>
        </p:nvSpPr>
        <p:spPr/>
        <p:txBody>
          <a:bodyPr/>
          <a:lstStyle/>
          <a:p>
            <a:r>
              <a:rPr lang="en-US" dirty="0" err="1" smtClean="0"/>
              <a:t>Pembuktian</a:t>
            </a:r>
            <a:endParaRPr lang="en-US" dirty="0" smtClean="0"/>
          </a:p>
          <a:p>
            <a:pPr marL="457200" lvl="1" indent="0">
              <a:buNone/>
            </a:pPr>
            <a:r>
              <a:rPr lang="en-US" dirty="0"/>
              <a:t>“</a:t>
            </a:r>
            <a:r>
              <a:rPr lang="en-US" dirty="0" err="1"/>
              <a:t>Sebaiknya</a:t>
            </a:r>
            <a:r>
              <a:rPr lang="en-US" dirty="0"/>
              <a:t> </a:t>
            </a:r>
            <a:r>
              <a:rPr lang="en-US" dirty="0" err="1"/>
              <a:t>pembelajaran</a:t>
            </a:r>
            <a:r>
              <a:rPr lang="en-US" dirty="0"/>
              <a:t> di </a:t>
            </a:r>
            <a:r>
              <a:rPr lang="en-US" dirty="0" err="1"/>
              <a:t>dalam</a:t>
            </a:r>
            <a:r>
              <a:rPr lang="en-US" dirty="0"/>
              <a:t> </a:t>
            </a:r>
            <a:r>
              <a:rPr lang="en-US" dirty="0" err="1"/>
              <a:t>kelas</a:t>
            </a:r>
            <a:r>
              <a:rPr lang="en-US" dirty="0"/>
              <a:t> </a:t>
            </a:r>
            <a:r>
              <a:rPr lang="en-US" dirty="0" err="1"/>
              <a:t>tidak</a:t>
            </a:r>
            <a:r>
              <a:rPr lang="en-US" dirty="0"/>
              <a:t> </a:t>
            </a:r>
            <a:r>
              <a:rPr lang="en-US" dirty="0" err="1"/>
              <a:t>terlalu</a:t>
            </a:r>
            <a:r>
              <a:rPr lang="en-US" dirty="0"/>
              <a:t> </a:t>
            </a:r>
            <a:r>
              <a:rPr lang="en-US" dirty="0" err="1"/>
              <a:t>terpusat</a:t>
            </a:r>
            <a:r>
              <a:rPr lang="en-US" dirty="0"/>
              <a:t> </a:t>
            </a:r>
            <a:r>
              <a:rPr lang="en-US" dirty="0" err="1"/>
              <a:t>pada</a:t>
            </a:r>
            <a:r>
              <a:rPr lang="en-US" dirty="0"/>
              <a:t> guru </a:t>
            </a:r>
            <a:r>
              <a:rPr lang="en-US" dirty="0" err="1"/>
              <a:t>melainkan</a:t>
            </a:r>
            <a:r>
              <a:rPr lang="en-US" dirty="0"/>
              <a:t> </a:t>
            </a:r>
            <a:r>
              <a:rPr lang="en-US" dirty="0" err="1"/>
              <a:t>para</a:t>
            </a:r>
            <a:r>
              <a:rPr lang="en-US" dirty="0"/>
              <a:t> </a:t>
            </a:r>
            <a:r>
              <a:rPr lang="en-US" dirty="0" err="1"/>
              <a:t>peserta</a:t>
            </a:r>
            <a:r>
              <a:rPr lang="en-US" dirty="0"/>
              <a:t> </a:t>
            </a:r>
            <a:r>
              <a:rPr lang="en-US" dirty="0" err="1"/>
              <a:t>didik</a:t>
            </a:r>
            <a:r>
              <a:rPr lang="en-US" dirty="0"/>
              <a:t> </a:t>
            </a:r>
            <a:r>
              <a:rPr lang="en-US" dirty="0" err="1"/>
              <a:t>harus</a:t>
            </a:r>
            <a:r>
              <a:rPr lang="en-US" dirty="0"/>
              <a:t> </a:t>
            </a:r>
            <a:r>
              <a:rPr lang="en-US" dirty="0" err="1"/>
              <a:t>aktif</a:t>
            </a:r>
            <a:r>
              <a:rPr lang="en-US" dirty="0"/>
              <a:t> </a:t>
            </a:r>
            <a:r>
              <a:rPr lang="en-US" dirty="0" err="1"/>
              <a:t>dalam</a:t>
            </a:r>
            <a:r>
              <a:rPr lang="en-US" dirty="0"/>
              <a:t> proses </a:t>
            </a:r>
            <a:r>
              <a:rPr lang="en-US" dirty="0" err="1"/>
              <a:t>pembelajaran</a:t>
            </a:r>
            <a:r>
              <a:rPr lang="en-US" dirty="0"/>
              <a:t> agar  </a:t>
            </a:r>
            <a:r>
              <a:rPr lang="en-US" dirty="0" err="1"/>
              <a:t>tercipta</a:t>
            </a:r>
            <a:r>
              <a:rPr lang="en-US" dirty="0"/>
              <a:t> </a:t>
            </a:r>
            <a:r>
              <a:rPr lang="en-US" dirty="0" err="1"/>
              <a:t>suasana</a:t>
            </a:r>
            <a:r>
              <a:rPr lang="en-US" dirty="0"/>
              <a:t> </a:t>
            </a:r>
            <a:r>
              <a:rPr lang="en-US" dirty="0" err="1"/>
              <a:t>kekeluargaan</a:t>
            </a:r>
            <a:r>
              <a:rPr lang="en-US" dirty="0"/>
              <a:t> </a:t>
            </a:r>
            <a:r>
              <a:rPr lang="en-US" dirty="0" err="1"/>
              <a:t>dan</a:t>
            </a:r>
            <a:r>
              <a:rPr lang="en-US" dirty="0"/>
              <a:t> </a:t>
            </a:r>
            <a:r>
              <a:rPr lang="en-US" dirty="0" err="1"/>
              <a:t>interaksi</a:t>
            </a:r>
            <a:r>
              <a:rPr lang="en-US" dirty="0"/>
              <a:t> yang </a:t>
            </a:r>
            <a:r>
              <a:rPr lang="en-US" dirty="0" err="1"/>
              <a:t>lebih</a:t>
            </a:r>
            <a:r>
              <a:rPr lang="en-US" dirty="0"/>
              <a:t> </a:t>
            </a:r>
            <a:r>
              <a:rPr lang="en-US" dirty="0" err="1"/>
              <a:t>lanjut</a:t>
            </a:r>
            <a:r>
              <a:rPr lang="en-US" dirty="0"/>
              <a:t> </a:t>
            </a:r>
            <a:r>
              <a:rPr lang="en-US" dirty="0" err="1"/>
              <a:t>antara</a:t>
            </a:r>
            <a:r>
              <a:rPr lang="en-US" dirty="0"/>
              <a:t> guru </a:t>
            </a:r>
            <a:r>
              <a:rPr lang="en-US" dirty="0" err="1"/>
              <a:t>dan</a:t>
            </a:r>
            <a:r>
              <a:rPr lang="en-US" dirty="0"/>
              <a:t> </a:t>
            </a:r>
            <a:r>
              <a:rPr lang="en-US" dirty="0" err="1"/>
              <a:t>peserta</a:t>
            </a:r>
            <a:r>
              <a:rPr lang="en-US" dirty="0"/>
              <a:t> </a:t>
            </a:r>
            <a:r>
              <a:rPr lang="en-US" dirty="0" err="1"/>
              <a:t>didik</a:t>
            </a:r>
            <a:r>
              <a:rPr lang="en-US" dirty="0"/>
              <a:t>.”</a:t>
            </a:r>
          </a:p>
          <a:p>
            <a:pPr marL="457200" lvl="1" indent="0">
              <a:buNone/>
            </a:pPr>
            <a:endParaRPr lang="en-US" dirty="0" smtClean="0"/>
          </a:p>
          <a:p>
            <a:r>
              <a:rPr lang="en-US" dirty="0" err="1" smtClean="0"/>
              <a:t>Harapan</a:t>
            </a:r>
            <a:endParaRPr lang="en-US" dirty="0"/>
          </a:p>
          <a:p>
            <a:pPr marL="457200" lvl="1" indent="0">
              <a:buNone/>
            </a:pPr>
            <a:r>
              <a:rPr lang="en-US" dirty="0" smtClean="0"/>
              <a:t>“</a:t>
            </a:r>
            <a:r>
              <a:rPr lang="en-US" dirty="0" err="1" smtClean="0"/>
              <a:t>Semoga</a:t>
            </a:r>
            <a:r>
              <a:rPr lang="en-US" dirty="0" smtClean="0"/>
              <a:t> </a:t>
            </a:r>
            <a:r>
              <a:rPr lang="en-US" dirty="0" err="1"/>
              <a:t>dengan</a:t>
            </a:r>
            <a:r>
              <a:rPr lang="en-US" dirty="0"/>
              <a:t> </a:t>
            </a:r>
            <a:r>
              <a:rPr lang="en-US" dirty="0" err="1"/>
              <a:t>sistem</a:t>
            </a:r>
            <a:r>
              <a:rPr lang="en-US" dirty="0"/>
              <a:t> </a:t>
            </a:r>
            <a:r>
              <a:rPr lang="en-US" dirty="0" err="1"/>
              <a:t>pendidikan</a:t>
            </a:r>
            <a:r>
              <a:rPr lang="en-US" dirty="0"/>
              <a:t> yang </a:t>
            </a:r>
            <a:r>
              <a:rPr lang="en-US" dirty="0" err="1"/>
              <a:t>lebih</a:t>
            </a:r>
            <a:r>
              <a:rPr lang="en-US" dirty="0"/>
              <a:t> </a:t>
            </a:r>
            <a:r>
              <a:rPr lang="en-US" dirty="0" err="1"/>
              <a:t>dinamis</a:t>
            </a:r>
            <a:r>
              <a:rPr lang="en-US" dirty="0"/>
              <a:t> </a:t>
            </a:r>
            <a:r>
              <a:rPr lang="en-US" dirty="0" err="1"/>
              <a:t>ini</a:t>
            </a:r>
            <a:r>
              <a:rPr lang="en-US" dirty="0"/>
              <a:t>. </a:t>
            </a:r>
            <a:r>
              <a:rPr lang="en-US" dirty="0" err="1"/>
              <a:t>Sistem</a:t>
            </a:r>
            <a:r>
              <a:rPr lang="en-US" dirty="0"/>
              <a:t> </a:t>
            </a:r>
            <a:r>
              <a:rPr lang="en-US" dirty="0" err="1"/>
              <a:t>pendidikan</a:t>
            </a:r>
            <a:r>
              <a:rPr lang="en-US" dirty="0"/>
              <a:t> di Indonesia </a:t>
            </a:r>
            <a:r>
              <a:rPr lang="en-US" dirty="0" err="1"/>
              <a:t>semakin</a:t>
            </a:r>
            <a:r>
              <a:rPr lang="en-US" dirty="0"/>
              <a:t> </a:t>
            </a:r>
            <a:r>
              <a:rPr lang="en-US" dirty="0" err="1"/>
              <a:t>berkembang</a:t>
            </a:r>
            <a:r>
              <a:rPr lang="en-US" dirty="0"/>
              <a:t> </a:t>
            </a:r>
            <a:r>
              <a:rPr lang="en-US" dirty="0" err="1"/>
              <a:t>ke</a:t>
            </a:r>
            <a:r>
              <a:rPr lang="en-US" dirty="0"/>
              <a:t> </a:t>
            </a:r>
            <a:r>
              <a:rPr lang="en-US" dirty="0" err="1"/>
              <a:t>arah</a:t>
            </a:r>
            <a:r>
              <a:rPr lang="en-US" dirty="0"/>
              <a:t> yang </a:t>
            </a:r>
            <a:r>
              <a:rPr lang="en-US" dirty="0" err="1"/>
              <a:t>lebih</a:t>
            </a:r>
            <a:r>
              <a:rPr lang="en-US" dirty="0"/>
              <a:t> </a:t>
            </a:r>
            <a:r>
              <a:rPr lang="en-US" dirty="0" err="1"/>
              <a:t>baik</a:t>
            </a:r>
            <a:r>
              <a:rPr lang="en-US" dirty="0"/>
              <a:t>. Dan </a:t>
            </a:r>
            <a:r>
              <a:rPr lang="en-US" dirty="0" err="1"/>
              <a:t>dengan</a:t>
            </a:r>
            <a:r>
              <a:rPr lang="en-US" dirty="0"/>
              <a:t> </a:t>
            </a:r>
            <a:r>
              <a:rPr lang="en-US" dirty="0" err="1"/>
              <a:t>berkembangnya</a:t>
            </a:r>
            <a:r>
              <a:rPr lang="en-US" dirty="0"/>
              <a:t> </a:t>
            </a:r>
            <a:r>
              <a:rPr lang="en-US" dirty="0" err="1"/>
              <a:t>sistem</a:t>
            </a:r>
            <a:r>
              <a:rPr lang="en-US" dirty="0"/>
              <a:t> </a:t>
            </a:r>
            <a:r>
              <a:rPr lang="en-US" dirty="0" err="1"/>
              <a:t>pendidikan</a:t>
            </a:r>
            <a:r>
              <a:rPr lang="en-US" dirty="0"/>
              <a:t> Indonesia </a:t>
            </a:r>
            <a:r>
              <a:rPr lang="en-US" dirty="0" err="1"/>
              <a:t>ke</a:t>
            </a:r>
            <a:r>
              <a:rPr lang="en-US" dirty="0"/>
              <a:t> </a:t>
            </a:r>
            <a:r>
              <a:rPr lang="en-US" dirty="0" err="1"/>
              <a:t>arah</a:t>
            </a:r>
            <a:r>
              <a:rPr lang="en-US" dirty="0"/>
              <a:t> yang </a:t>
            </a:r>
            <a:r>
              <a:rPr lang="en-US" dirty="0" err="1"/>
              <a:t>lebih</a:t>
            </a:r>
            <a:r>
              <a:rPr lang="en-US" dirty="0"/>
              <a:t> </a:t>
            </a:r>
            <a:r>
              <a:rPr lang="en-US" dirty="0" err="1"/>
              <a:t>baik</a:t>
            </a:r>
            <a:r>
              <a:rPr lang="en-US" dirty="0"/>
              <a:t>, </a:t>
            </a:r>
            <a:r>
              <a:rPr lang="en-US" dirty="0" err="1"/>
              <a:t>kita</a:t>
            </a:r>
            <a:r>
              <a:rPr lang="en-US" dirty="0"/>
              <a:t> </a:t>
            </a:r>
            <a:r>
              <a:rPr lang="en-US" dirty="0" err="1"/>
              <a:t>semua</a:t>
            </a:r>
            <a:r>
              <a:rPr lang="en-US" dirty="0"/>
              <a:t> </a:t>
            </a:r>
            <a:r>
              <a:rPr lang="en-US" dirty="0" err="1"/>
              <a:t>berharap</a:t>
            </a:r>
            <a:r>
              <a:rPr lang="en-US" dirty="0"/>
              <a:t> </a:t>
            </a:r>
            <a:r>
              <a:rPr lang="en-US" dirty="0" err="1"/>
              <a:t>bahwa</a:t>
            </a:r>
            <a:r>
              <a:rPr lang="en-US" dirty="0"/>
              <a:t> Indonesia </a:t>
            </a:r>
            <a:r>
              <a:rPr lang="en-US" dirty="0" err="1"/>
              <a:t>menjadi</a:t>
            </a:r>
            <a:r>
              <a:rPr lang="en-US" dirty="0"/>
              <a:t> </a:t>
            </a:r>
            <a:r>
              <a:rPr lang="en-US" dirty="0" err="1"/>
              <a:t>negara</a:t>
            </a:r>
            <a:r>
              <a:rPr lang="en-US" dirty="0"/>
              <a:t> yang </a:t>
            </a:r>
            <a:r>
              <a:rPr lang="en-US" dirty="0" err="1"/>
              <a:t>lebih</a:t>
            </a:r>
            <a:r>
              <a:rPr lang="en-US" dirty="0"/>
              <a:t> </a:t>
            </a:r>
            <a:r>
              <a:rPr lang="en-US" dirty="0" err="1"/>
              <a:t>maju</a:t>
            </a:r>
            <a:r>
              <a:rPr lang="en-US" dirty="0"/>
              <a:t> </a:t>
            </a:r>
            <a:r>
              <a:rPr lang="en-US" dirty="0" err="1"/>
              <a:t>dan</a:t>
            </a:r>
            <a:r>
              <a:rPr lang="en-US" dirty="0"/>
              <a:t> </a:t>
            </a:r>
            <a:r>
              <a:rPr lang="en-US" dirty="0" err="1"/>
              <a:t>mandiri</a:t>
            </a:r>
            <a:r>
              <a:rPr lang="en-US" dirty="0"/>
              <a:t>. Dan </a:t>
            </a:r>
            <a:r>
              <a:rPr lang="en-US" dirty="0" err="1"/>
              <a:t>menjadi</a:t>
            </a:r>
            <a:r>
              <a:rPr lang="en-US" dirty="0"/>
              <a:t> </a:t>
            </a:r>
            <a:r>
              <a:rPr lang="en-US" dirty="0" err="1"/>
              <a:t>sebuah</a:t>
            </a:r>
            <a:r>
              <a:rPr lang="en-US" dirty="0"/>
              <a:t> </a:t>
            </a:r>
            <a:r>
              <a:rPr lang="en-US" dirty="0" err="1"/>
              <a:t>negara</a:t>
            </a:r>
            <a:r>
              <a:rPr lang="en-US" dirty="0"/>
              <a:t> yang </a:t>
            </a:r>
            <a:r>
              <a:rPr lang="en-US" dirty="0" err="1"/>
              <a:t>lebih</a:t>
            </a:r>
            <a:r>
              <a:rPr lang="en-US" dirty="0"/>
              <a:t> </a:t>
            </a:r>
            <a:r>
              <a:rPr lang="en-US" dirty="0" err="1"/>
              <a:t>baik</a:t>
            </a:r>
            <a:r>
              <a:rPr lang="en-US" dirty="0"/>
              <a:t> </a:t>
            </a:r>
            <a:r>
              <a:rPr lang="en-US" dirty="0" err="1" smtClean="0"/>
              <a:t>lagi</a:t>
            </a:r>
            <a:r>
              <a:rPr lang="en-US" dirty="0" smtClean="0"/>
              <a:t>”</a:t>
            </a:r>
            <a:endParaRPr lang="en-US" dirty="0"/>
          </a:p>
          <a:p>
            <a:pPr lvl="1"/>
            <a:endParaRPr lang="en-US" dirty="0" smtClean="0"/>
          </a:p>
          <a:p>
            <a:pPr marL="0" indent="0">
              <a:buNone/>
            </a:pPr>
            <a:endParaRPr lang="en-US" dirty="0"/>
          </a:p>
          <a:p>
            <a:endParaRPr lang="en-US" dirty="0"/>
          </a:p>
          <a:p>
            <a:endParaRPr lang="en-US" dirty="0" smtClean="0"/>
          </a:p>
          <a:p>
            <a:pPr marL="457200" lvl="1" indent="0">
              <a:buNone/>
            </a:pPr>
            <a:endParaRPr lang="en-US" dirty="0"/>
          </a:p>
        </p:txBody>
      </p:sp>
    </p:spTree>
    <p:extLst>
      <p:ext uri="{BB962C8B-B14F-4D97-AF65-F5344CB8AC3E}">
        <p14:creationId xmlns:p14="http://schemas.microsoft.com/office/powerpoint/2010/main" val="9733899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Konvensi</a:t>
            </a:r>
            <a:endParaRPr lang="en-US" dirty="0"/>
          </a:p>
        </p:txBody>
      </p:sp>
      <p:sp>
        <p:nvSpPr>
          <p:cNvPr id="3" name="Content Placeholder 2"/>
          <p:cNvSpPr>
            <a:spLocks noGrp="1"/>
          </p:cNvSpPr>
          <p:nvPr>
            <p:ph sz="quarter" idx="13"/>
          </p:nvPr>
        </p:nvSpPr>
        <p:spPr/>
        <p:txBody>
          <a:bodyPr/>
          <a:lstStyle/>
          <a:p>
            <a:r>
              <a:rPr lang="en-US" dirty="0" err="1" smtClean="0"/>
              <a:t>Kehendak</a:t>
            </a:r>
            <a:endParaRPr lang="en-US" dirty="0" smtClean="0"/>
          </a:p>
          <a:p>
            <a:pPr marL="457200" lvl="1" indent="0">
              <a:buNone/>
            </a:pPr>
            <a:r>
              <a:rPr lang="en-US" dirty="0"/>
              <a:t>“Mari </a:t>
            </a:r>
            <a:r>
              <a:rPr lang="en-US" dirty="0" err="1"/>
              <a:t>kita</a:t>
            </a:r>
            <a:r>
              <a:rPr lang="en-US" dirty="0"/>
              <a:t> </a:t>
            </a:r>
            <a:r>
              <a:rPr lang="en-US" dirty="0" err="1"/>
              <a:t>membangun</a:t>
            </a:r>
            <a:r>
              <a:rPr lang="en-US" dirty="0"/>
              <a:t> </a:t>
            </a:r>
            <a:r>
              <a:rPr lang="en-US" dirty="0" err="1"/>
              <a:t>pendidikan</a:t>
            </a:r>
            <a:r>
              <a:rPr lang="en-US" dirty="0"/>
              <a:t> yang </a:t>
            </a:r>
            <a:r>
              <a:rPr lang="en-US" dirty="0" err="1"/>
              <a:t>lebih</a:t>
            </a:r>
            <a:r>
              <a:rPr lang="en-US" dirty="0"/>
              <a:t> </a:t>
            </a:r>
            <a:r>
              <a:rPr lang="en-US" dirty="0" err="1"/>
              <a:t>dinamis</a:t>
            </a:r>
            <a:r>
              <a:rPr lang="en-US" dirty="0"/>
              <a:t> </a:t>
            </a:r>
            <a:r>
              <a:rPr lang="en-US" dirty="0" err="1"/>
              <a:t>dan</a:t>
            </a:r>
            <a:r>
              <a:rPr lang="en-US" dirty="0"/>
              <a:t> </a:t>
            </a:r>
            <a:r>
              <a:rPr lang="en-US" dirty="0" err="1"/>
              <a:t>nyaman</a:t>
            </a:r>
            <a:r>
              <a:rPr lang="en-US" dirty="0"/>
              <a:t>. </a:t>
            </a:r>
            <a:r>
              <a:rPr lang="en-US" dirty="0" err="1"/>
              <a:t>Dengan</a:t>
            </a:r>
            <a:r>
              <a:rPr lang="en-US" dirty="0"/>
              <a:t> </a:t>
            </a:r>
            <a:r>
              <a:rPr lang="en-US" dirty="0" err="1"/>
              <a:t>begitu</a:t>
            </a:r>
            <a:r>
              <a:rPr lang="en-US" dirty="0"/>
              <a:t> </a:t>
            </a:r>
            <a:r>
              <a:rPr lang="en-US" dirty="0" err="1"/>
              <a:t>sebuah</a:t>
            </a:r>
            <a:r>
              <a:rPr lang="en-US" dirty="0"/>
              <a:t> </a:t>
            </a:r>
            <a:r>
              <a:rPr lang="en-US" dirty="0" err="1"/>
              <a:t>langkah</a:t>
            </a:r>
            <a:r>
              <a:rPr lang="en-US" dirty="0"/>
              <a:t> </a:t>
            </a:r>
            <a:r>
              <a:rPr lang="en-US" dirty="0" err="1"/>
              <a:t>kecil</a:t>
            </a:r>
            <a:r>
              <a:rPr lang="en-US" dirty="0"/>
              <a:t> </a:t>
            </a:r>
            <a:r>
              <a:rPr lang="en-US" dirty="0" err="1"/>
              <a:t>dan</a:t>
            </a:r>
            <a:r>
              <a:rPr lang="en-US" dirty="0"/>
              <a:t> </a:t>
            </a:r>
            <a:r>
              <a:rPr lang="en-US" dirty="0" err="1"/>
              <a:t>awal</a:t>
            </a:r>
            <a:r>
              <a:rPr lang="en-US" dirty="0"/>
              <a:t> </a:t>
            </a:r>
            <a:r>
              <a:rPr lang="en-US" dirty="0" err="1"/>
              <a:t>untuk</a:t>
            </a:r>
            <a:r>
              <a:rPr lang="en-US" dirty="0"/>
              <a:t> Indonesia yang </a:t>
            </a:r>
            <a:r>
              <a:rPr lang="en-US" dirty="0" err="1"/>
              <a:t>lebih</a:t>
            </a:r>
            <a:r>
              <a:rPr lang="en-US" dirty="0"/>
              <a:t> </a:t>
            </a:r>
            <a:r>
              <a:rPr lang="en-US" dirty="0" err="1"/>
              <a:t>baik</a:t>
            </a:r>
            <a:r>
              <a:rPr lang="en-US" dirty="0"/>
              <a:t>, </a:t>
            </a:r>
            <a:r>
              <a:rPr lang="en-US" dirty="0" err="1"/>
              <a:t>sudah</a:t>
            </a:r>
            <a:r>
              <a:rPr lang="en-US" dirty="0"/>
              <a:t> </a:t>
            </a:r>
            <a:r>
              <a:rPr lang="en-US" dirty="0" err="1"/>
              <a:t>kita</a:t>
            </a:r>
            <a:r>
              <a:rPr lang="en-US" dirty="0"/>
              <a:t> </a:t>
            </a:r>
            <a:r>
              <a:rPr lang="en-US" dirty="0" err="1"/>
              <a:t>lakukan</a:t>
            </a:r>
            <a:r>
              <a:rPr lang="en-US" dirty="0"/>
              <a:t>. </a:t>
            </a:r>
            <a:r>
              <a:rPr lang="en-US" dirty="0" err="1"/>
              <a:t>Bagi</a:t>
            </a:r>
            <a:r>
              <a:rPr lang="en-US" dirty="0"/>
              <a:t> </a:t>
            </a:r>
            <a:r>
              <a:rPr lang="en-US" dirty="0" err="1"/>
              <a:t>pihak-pihak</a:t>
            </a:r>
            <a:r>
              <a:rPr lang="en-US" dirty="0"/>
              <a:t> </a:t>
            </a:r>
            <a:r>
              <a:rPr lang="en-US" dirty="0" err="1"/>
              <a:t>atau</a:t>
            </a:r>
            <a:r>
              <a:rPr lang="en-US" dirty="0"/>
              <a:t> </a:t>
            </a:r>
            <a:r>
              <a:rPr lang="en-US" dirty="0" err="1"/>
              <a:t>instansi-instansi</a:t>
            </a:r>
            <a:r>
              <a:rPr lang="en-US" dirty="0"/>
              <a:t> </a:t>
            </a:r>
            <a:r>
              <a:rPr lang="en-US" dirty="0" err="1"/>
              <a:t>terkait</a:t>
            </a:r>
            <a:r>
              <a:rPr lang="en-US" dirty="0"/>
              <a:t> </a:t>
            </a:r>
            <a:r>
              <a:rPr lang="en-US" dirty="0" err="1"/>
              <a:t>mari</a:t>
            </a:r>
            <a:r>
              <a:rPr lang="en-US" dirty="0"/>
              <a:t> </a:t>
            </a:r>
            <a:r>
              <a:rPr lang="en-US" dirty="0" err="1"/>
              <a:t>kita</a:t>
            </a:r>
            <a:r>
              <a:rPr lang="en-US" dirty="0"/>
              <a:t> </a:t>
            </a:r>
            <a:r>
              <a:rPr lang="en-US" dirty="0" err="1"/>
              <a:t>menginstropeksi</a:t>
            </a:r>
            <a:r>
              <a:rPr lang="en-US" dirty="0"/>
              <a:t> </a:t>
            </a:r>
            <a:r>
              <a:rPr lang="en-US" dirty="0" err="1"/>
              <a:t>diri</a:t>
            </a:r>
            <a:r>
              <a:rPr lang="en-US" dirty="0"/>
              <a:t> </a:t>
            </a:r>
            <a:r>
              <a:rPr lang="en-US" dirty="0" err="1"/>
              <a:t>lebih</a:t>
            </a:r>
            <a:r>
              <a:rPr lang="en-US" dirty="0"/>
              <a:t> </a:t>
            </a:r>
            <a:r>
              <a:rPr lang="en-US" dirty="0" err="1"/>
              <a:t>dalam</a:t>
            </a:r>
            <a:r>
              <a:rPr lang="en-US" dirty="0"/>
              <a:t> </a:t>
            </a:r>
            <a:r>
              <a:rPr lang="en-US" dirty="0" err="1"/>
              <a:t>mengenai</a:t>
            </a:r>
            <a:r>
              <a:rPr lang="en-US" dirty="0"/>
              <a:t> </a:t>
            </a:r>
            <a:r>
              <a:rPr lang="en-US" dirty="0" err="1"/>
              <a:t>permasalahan-permasalahan</a:t>
            </a:r>
            <a:r>
              <a:rPr lang="en-US" dirty="0"/>
              <a:t> </a:t>
            </a:r>
            <a:r>
              <a:rPr lang="en-US" dirty="0" err="1"/>
              <a:t>pendidikan</a:t>
            </a:r>
            <a:r>
              <a:rPr lang="en-US" dirty="0"/>
              <a:t>. </a:t>
            </a:r>
            <a:r>
              <a:rPr lang="en-US" dirty="0" err="1"/>
              <a:t>Dengan</a:t>
            </a:r>
            <a:r>
              <a:rPr lang="en-US" dirty="0"/>
              <a:t> </a:t>
            </a:r>
            <a:r>
              <a:rPr lang="en-US" dirty="0" err="1"/>
              <a:t>pendidikan</a:t>
            </a:r>
            <a:r>
              <a:rPr lang="en-US" dirty="0"/>
              <a:t> yang </a:t>
            </a:r>
            <a:r>
              <a:rPr lang="en-US" dirty="0" err="1"/>
              <a:t>lebih</a:t>
            </a:r>
            <a:r>
              <a:rPr lang="en-US" dirty="0"/>
              <a:t> </a:t>
            </a:r>
            <a:r>
              <a:rPr lang="en-US" dirty="0" err="1"/>
              <a:t>baik</a:t>
            </a:r>
            <a:r>
              <a:rPr lang="en-US" dirty="0"/>
              <a:t> </a:t>
            </a:r>
            <a:r>
              <a:rPr lang="en-US" dirty="0" err="1"/>
              <a:t>segenggam</a:t>
            </a:r>
            <a:r>
              <a:rPr lang="en-US" dirty="0"/>
              <a:t> </a:t>
            </a:r>
            <a:r>
              <a:rPr lang="en-US" dirty="0" err="1"/>
              <a:t>asa</a:t>
            </a:r>
            <a:r>
              <a:rPr lang="en-US" dirty="0"/>
              <a:t> </a:t>
            </a:r>
            <a:r>
              <a:rPr lang="en-US" dirty="0" err="1"/>
              <a:t>sudah</a:t>
            </a:r>
            <a:r>
              <a:rPr lang="en-US" dirty="0"/>
              <a:t> </a:t>
            </a:r>
            <a:r>
              <a:rPr lang="en-US" dirty="0" err="1"/>
              <a:t>kita</a:t>
            </a:r>
            <a:r>
              <a:rPr lang="en-US" dirty="0"/>
              <a:t> </a:t>
            </a:r>
            <a:r>
              <a:rPr lang="en-US" dirty="0" err="1"/>
              <a:t>dapatkan</a:t>
            </a:r>
            <a:r>
              <a:rPr lang="en-US" dirty="0"/>
              <a:t> </a:t>
            </a:r>
            <a:r>
              <a:rPr lang="en-US" dirty="0" err="1"/>
              <a:t>untuk</a:t>
            </a:r>
            <a:r>
              <a:rPr lang="en-US" dirty="0"/>
              <a:t> </a:t>
            </a:r>
            <a:r>
              <a:rPr lang="en-US" dirty="0" err="1"/>
              <a:t>masa</a:t>
            </a:r>
            <a:r>
              <a:rPr lang="en-US" dirty="0"/>
              <a:t> </a:t>
            </a:r>
            <a:r>
              <a:rPr lang="en-US" dirty="0" err="1"/>
              <a:t>depan</a:t>
            </a:r>
            <a:r>
              <a:rPr lang="en-US" dirty="0"/>
              <a:t> yang </a:t>
            </a:r>
            <a:r>
              <a:rPr lang="en-US" dirty="0" err="1"/>
              <a:t>lebih</a:t>
            </a:r>
            <a:r>
              <a:rPr lang="en-US" dirty="0"/>
              <a:t> </a:t>
            </a:r>
            <a:r>
              <a:rPr lang="en-US" dirty="0" err="1"/>
              <a:t>baik</a:t>
            </a:r>
            <a:r>
              <a:rPr lang="en-US" dirty="0"/>
              <a:t>.”</a:t>
            </a:r>
          </a:p>
          <a:p>
            <a:pPr marL="457200" lvl="1" indent="0">
              <a:buNone/>
            </a:pPr>
            <a:endParaRPr lang="en-US" dirty="0" smtClean="0"/>
          </a:p>
          <a:p>
            <a:r>
              <a:rPr lang="en-US" dirty="0" err="1" smtClean="0"/>
              <a:t>Penutup</a:t>
            </a:r>
            <a:endParaRPr lang="en-US" dirty="0" smtClean="0"/>
          </a:p>
          <a:p>
            <a:pPr marL="457200" lvl="1" indent="0">
              <a:buNone/>
            </a:pPr>
            <a:endParaRPr lang="en-US" dirty="0"/>
          </a:p>
          <a:p>
            <a:pPr marL="457200" lvl="1" indent="0">
              <a:buNone/>
            </a:pPr>
            <a:endParaRPr lang="en-US" dirty="0"/>
          </a:p>
          <a:p>
            <a:pPr lvl="1"/>
            <a:endParaRPr lang="en-US" dirty="0" smtClean="0"/>
          </a:p>
          <a:p>
            <a:pPr lvl="1"/>
            <a:endParaRPr lang="en-US" dirty="0"/>
          </a:p>
        </p:txBody>
      </p:sp>
    </p:spTree>
    <p:extLst>
      <p:ext uri="{BB962C8B-B14F-4D97-AF65-F5344CB8AC3E}">
        <p14:creationId xmlns:p14="http://schemas.microsoft.com/office/powerpoint/2010/main" val="1343822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Tujuan</a:t>
            </a:r>
            <a:endParaRPr lang="en-US" dirty="0"/>
          </a:p>
        </p:txBody>
      </p:sp>
      <p:sp>
        <p:nvSpPr>
          <p:cNvPr id="3" name="Content Placeholder 2"/>
          <p:cNvSpPr>
            <a:spLocks noGrp="1"/>
          </p:cNvSpPr>
          <p:nvPr>
            <p:ph sz="quarter" idx="13"/>
          </p:nvPr>
        </p:nvSpPr>
        <p:spPr/>
        <p:txBody>
          <a:bodyPr>
            <a:normAutofit/>
          </a:bodyPr>
          <a:lstStyle/>
          <a:p>
            <a:r>
              <a:rPr lang="en-US" sz="2400" dirty="0" err="1" smtClean="0"/>
              <a:t>Tujuan</a:t>
            </a:r>
            <a:r>
              <a:rPr lang="en-US" sz="2400" dirty="0" smtClean="0"/>
              <a:t> </a:t>
            </a:r>
            <a:r>
              <a:rPr lang="en-US" sz="2400" dirty="0" err="1" smtClean="0"/>
              <a:t>retorika</a:t>
            </a:r>
            <a:r>
              <a:rPr lang="en-US" sz="2400" dirty="0" smtClean="0"/>
              <a:t> </a:t>
            </a:r>
            <a:r>
              <a:rPr lang="en-US" sz="2400" dirty="0" err="1" smtClean="0"/>
              <a:t>adalah</a:t>
            </a:r>
            <a:r>
              <a:rPr lang="en-US" sz="2400" dirty="0" smtClean="0"/>
              <a:t> </a:t>
            </a:r>
            <a:r>
              <a:rPr lang="en-US" sz="2400" dirty="0" err="1" smtClean="0"/>
              <a:t>untuk</a:t>
            </a:r>
            <a:r>
              <a:rPr lang="en-US" sz="2400" dirty="0" smtClean="0"/>
              <a:t>:</a:t>
            </a:r>
          </a:p>
          <a:p>
            <a:pPr lvl="1"/>
            <a:r>
              <a:rPr lang="en-US" sz="2400" dirty="0" err="1" smtClean="0"/>
              <a:t>Meyakinkan</a:t>
            </a:r>
            <a:r>
              <a:rPr lang="en-US" sz="2400" dirty="0" smtClean="0"/>
              <a:t> </a:t>
            </a:r>
          </a:p>
          <a:p>
            <a:pPr lvl="1"/>
            <a:r>
              <a:rPr lang="en-US" sz="2400" dirty="0" err="1" smtClean="0"/>
              <a:t>Mengajak</a:t>
            </a:r>
            <a:endParaRPr lang="en-US" sz="2400" dirty="0" smtClean="0"/>
          </a:p>
          <a:p>
            <a:pPr lvl="1"/>
            <a:r>
              <a:rPr lang="en-US" sz="2400" dirty="0" err="1"/>
              <a:t>M</a:t>
            </a:r>
            <a:r>
              <a:rPr lang="en-US" sz="2400" dirty="0" err="1" smtClean="0"/>
              <a:t>embujuk</a:t>
            </a:r>
            <a:endParaRPr lang="en-US" sz="2400" dirty="0"/>
          </a:p>
        </p:txBody>
      </p:sp>
    </p:spTree>
    <p:extLst>
      <p:ext uri="{BB962C8B-B14F-4D97-AF65-F5344CB8AC3E}">
        <p14:creationId xmlns:p14="http://schemas.microsoft.com/office/powerpoint/2010/main" val="2787420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Audiensi</a:t>
            </a:r>
            <a:endParaRPr lang="en-US" dirty="0"/>
          </a:p>
        </p:txBody>
      </p:sp>
      <p:sp>
        <p:nvSpPr>
          <p:cNvPr id="3" name="Content Placeholder 2"/>
          <p:cNvSpPr>
            <a:spLocks noGrp="1"/>
          </p:cNvSpPr>
          <p:nvPr>
            <p:ph sz="quarter" idx="13"/>
          </p:nvPr>
        </p:nvSpPr>
        <p:spPr/>
        <p:txBody>
          <a:bodyPr/>
          <a:lstStyle/>
          <a:p>
            <a:r>
              <a:rPr lang="en-US" sz="2400" dirty="0" err="1" smtClean="0"/>
              <a:t>Tergantung</a:t>
            </a:r>
            <a:r>
              <a:rPr lang="en-US" sz="2400" dirty="0" smtClean="0"/>
              <a:t> </a:t>
            </a:r>
            <a:r>
              <a:rPr lang="en-US" sz="2400" dirty="0" err="1" smtClean="0"/>
              <a:t>dengan</a:t>
            </a:r>
            <a:r>
              <a:rPr lang="en-US" sz="2400" dirty="0" smtClean="0"/>
              <a:t> </a:t>
            </a:r>
            <a:r>
              <a:rPr lang="en-US" sz="2400" dirty="0" err="1" smtClean="0"/>
              <a:t>isi</a:t>
            </a:r>
            <a:r>
              <a:rPr lang="en-US" sz="2400" dirty="0" smtClean="0"/>
              <a:t> </a:t>
            </a:r>
            <a:r>
              <a:rPr lang="en-US" sz="2400" dirty="0" err="1" smtClean="0"/>
              <a:t>retorika</a:t>
            </a:r>
            <a:r>
              <a:rPr lang="en-US" sz="2400" dirty="0" smtClean="0"/>
              <a:t> </a:t>
            </a:r>
            <a:r>
              <a:rPr lang="en-US" sz="2400" dirty="0" err="1" smtClean="0"/>
              <a:t>tersebut</a:t>
            </a:r>
            <a:endParaRPr lang="en-US" sz="2400" dirty="0" smtClean="0"/>
          </a:p>
          <a:p>
            <a:r>
              <a:rPr lang="en-US" sz="2400" dirty="0" err="1" smtClean="0"/>
              <a:t>Contoh</a:t>
            </a:r>
            <a:r>
              <a:rPr lang="en-US" sz="2400" dirty="0" smtClean="0"/>
              <a:t>:</a:t>
            </a:r>
          </a:p>
          <a:p>
            <a:pPr lvl="1"/>
            <a:r>
              <a:rPr lang="en-US" sz="2400" dirty="0" err="1" smtClean="0"/>
              <a:t>Ajakan</a:t>
            </a:r>
            <a:r>
              <a:rPr lang="en-US" sz="2400" dirty="0" smtClean="0"/>
              <a:t> </a:t>
            </a:r>
            <a:r>
              <a:rPr lang="en-US" sz="2400" dirty="0" err="1" smtClean="0"/>
              <a:t>untuk</a:t>
            </a:r>
            <a:r>
              <a:rPr lang="en-US" sz="2400" dirty="0" smtClean="0"/>
              <a:t> </a:t>
            </a:r>
            <a:r>
              <a:rPr lang="en-US" sz="2400" dirty="0" err="1" smtClean="0"/>
              <a:t>giat</a:t>
            </a:r>
            <a:r>
              <a:rPr lang="en-US" sz="2400" dirty="0" smtClean="0"/>
              <a:t> </a:t>
            </a:r>
            <a:r>
              <a:rPr lang="en-US" sz="2400" dirty="0" err="1" smtClean="0"/>
              <a:t>belajar</a:t>
            </a:r>
            <a:r>
              <a:rPr lang="en-US" sz="2400" dirty="0" smtClean="0"/>
              <a:t> (</a:t>
            </a:r>
            <a:r>
              <a:rPr lang="en-US" sz="2400" dirty="0" err="1" smtClean="0"/>
              <a:t>Murid</a:t>
            </a:r>
            <a:r>
              <a:rPr lang="en-US" sz="2400" dirty="0" smtClean="0"/>
              <a:t> </a:t>
            </a:r>
            <a:r>
              <a:rPr lang="en-US" sz="2400" dirty="0" err="1" smtClean="0"/>
              <a:t>murid</a:t>
            </a:r>
            <a:r>
              <a:rPr lang="en-US" sz="2400" dirty="0" smtClean="0"/>
              <a:t>)</a:t>
            </a:r>
          </a:p>
          <a:p>
            <a:pPr lvl="1"/>
            <a:r>
              <a:rPr lang="en-US" sz="2400" dirty="0" err="1" smtClean="0"/>
              <a:t>Ajakan</a:t>
            </a:r>
            <a:r>
              <a:rPr lang="en-US" sz="2400" dirty="0" smtClean="0"/>
              <a:t> </a:t>
            </a:r>
            <a:r>
              <a:rPr lang="en-US" sz="2400" dirty="0" err="1" smtClean="0"/>
              <a:t>untuk</a:t>
            </a:r>
            <a:r>
              <a:rPr lang="en-US" sz="2400" dirty="0" smtClean="0"/>
              <a:t> </a:t>
            </a:r>
            <a:r>
              <a:rPr lang="en-US" sz="2400" dirty="0" err="1" smtClean="0"/>
              <a:t>berperang</a:t>
            </a:r>
            <a:r>
              <a:rPr lang="en-US" sz="2400" dirty="0" smtClean="0"/>
              <a:t> (</a:t>
            </a:r>
            <a:r>
              <a:rPr lang="en-US" sz="2400" dirty="0" err="1" smtClean="0"/>
              <a:t>Tentara</a:t>
            </a:r>
            <a:r>
              <a:rPr lang="en-US" sz="2400" dirty="0" smtClean="0"/>
              <a:t>)</a:t>
            </a:r>
          </a:p>
          <a:p>
            <a:pPr lvl="1"/>
            <a:r>
              <a:rPr lang="en-US" sz="2400" dirty="0" err="1" smtClean="0"/>
              <a:t>Pidato</a:t>
            </a:r>
            <a:r>
              <a:rPr lang="en-US" sz="2400" dirty="0" smtClean="0"/>
              <a:t> </a:t>
            </a:r>
            <a:r>
              <a:rPr lang="en-US" sz="2400" dirty="0" err="1" smtClean="0"/>
              <a:t>Kampanye</a:t>
            </a:r>
            <a:r>
              <a:rPr lang="en-US" sz="2400" dirty="0" smtClean="0"/>
              <a:t> </a:t>
            </a:r>
            <a:r>
              <a:rPr lang="en-US" sz="2400" dirty="0" err="1" smtClean="0"/>
              <a:t>Presiden</a:t>
            </a:r>
            <a:r>
              <a:rPr lang="en-US" sz="2400" dirty="0" smtClean="0"/>
              <a:t> (Rakyat)</a:t>
            </a:r>
          </a:p>
          <a:p>
            <a:pPr lvl="1"/>
            <a:endParaRPr lang="en-US" dirty="0"/>
          </a:p>
        </p:txBody>
      </p:sp>
    </p:spTree>
    <p:extLst>
      <p:ext uri="{BB962C8B-B14F-4D97-AF65-F5344CB8AC3E}">
        <p14:creationId xmlns:p14="http://schemas.microsoft.com/office/powerpoint/2010/main" val="4130365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Gaya</a:t>
            </a:r>
            <a:endParaRPr lang="en-US" dirty="0"/>
          </a:p>
        </p:txBody>
      </p:sp>
      <p:sp>
        <p:nvSpPr>
          <p:cNvPr id="3" name="Content Placeholder 2"/>
          <p:cNvSpPr>
            <a:spLocks noGrp="1"/>
          </p:cNvSpPr>
          <p:nvPr>
            <p:ph sz="quarter" idx="13"/>
          </p:nvPr>
        </p:nvSpPr>
        <p:spPr/>
        <p:txBody>
          <a:bodyPr>
            <a:normAutofit/>
          </a:bodyPr>
          <a:lstStyle/>
          <a:p>
            <a:r>
              <a:rPr lang="en-US" sz="2400" dirty="0" smtClean="0"/>
              <a:t>Gaya </a:t>
            </a:r>
            <a:r>
              <a:rPr lang="en-US" sz="2400" dirty="0" err="1" smtClean="0"/>
              <a:t>Retotrika</a:t>
            </a:r>
            <a:r>
              <a:rPr lang="en-US" sz="2400" dirty="0" smtClean="0"/>
              <a:t> </a:t>
            </a:r>
            <a:r>
              <a:rPr lang="en-US" sz="2400" dirty="0" err="1" smtClean="0"/>
              <a:t>antara</a:t>
            </a:r>
            <a:r>
              <a:rPr lang="en-US" sz="2400" dirty="0" smtClean="0"/>
              <a:t> </a:t>
            </a:r>
            <a:r>
              <a:rPr lang="en-US" sz="2400" dirty="0" err="1" smtClean="0"/>
              <a:t>lainnya</a:t>
            </a:r>
            <a:r>
              <a:rPr lang="en-US" sz="2400" dirty="0" smtClean="0"/>
              <a:t> </a:t>
            </a:r>
            <a:r>
              <a:rPr lang="en-US" sz="2400" dirty="0" err="1" smtClean="0"/>
              <a:t>adalah</a:t>
            </a:r>
            <a:r>
              <a:rPr lang="en-US" sz="2400" dirty="0" smtClean="0"/>
              <a:t>:</a:t>
            </a:r>
          </a:p>
          <a:p>
            <a:pPr lvl="1"/>
            <a:r>
              <a:rPr lang="en-US" sz="2400" dirty="0" err="1" smtClean="0"/>
              <a:t>Persuasif</a:t>
            </a:r>
            <a:endParaRPr lang="en-US" sz="2400" dirty="0" smtClean="0"/>
          </a:p>
          <a:p>
            <a:pPr lvl="1"/>
            <a:r>
              <a:rPr lang="en-US" sz="2400" dirty="0" err="1" smtClean="0"/>
              <a:t>Opini</a:t>
            </a:r>
            <a:endParaRPr lang="en-US" sz="2400" dirty="0" smtClean="0"/>
          </a:p>
          <a:p>
            <a:pPr lvl="1"/>
            <a:r>
              <a:rPr lang="en-US" sz="2400" dirty="0" smtClean="0"/>
              <a:t>Bias</a:t>
            </a:r>
          </a:p>
          <a:p>
            <a:pPr lvl="1"/>
            <a:r>
              <a:rPr lang="en-US" sz="2400" dirty="0" smtClean="0"/>
              <a:t>Gaya </a:t>
            </a:r>
            <a:r>
              <a:rPr lang="en-US" sz="2400" dirty="0" err="1" smtClean="0"/>
              <a:t>Bahasa</a:t>
            </a:r>
            <a:r>
              <a:rPr lang="en-US" sz="2400" dirty="0" smtClean="0"/>
              <a:t> </a:t>
            </a:r>
            <a:r>
              <a:rPr lang="en-US" sz="2400" dirty="0" err="1" smtClean="0"/>
              <a:t>tergantung</a:t>
            </a:r>
            <a:r>
              <a:rPr lang="en-US" sz="2400" dirty="0" smtClean="0"/>
              <a:t> </a:t>
            </a:r>
            <a:r>
              <a:rPr lang="en-US" sz="2400" dirty="0" err="1" smtClean="0"/>
              <a:t>pada</a:t>
            </a:r>
            <a:r>
              <a:rPr lang="en-US" sz="2400" dirty="0" smtClean="0"/>
              <a:t> </a:t>
            </a:r>
            <a:r>
              <a:rPr lang="en-US" sz="2400" dirty="0" err="1" smtClean="0"/>
              <a:t>audiens</a:t>
            </a:r>
            <a:endParaRPr lang="en-US" sz="2400" dirty="0" smtClean="0"/>
          </a:p>
          <a:p>
            <a:pPr lvl="1"/>
            <a:r>
              <a:rPr lang="en-US" sz="2400" dirty="0" smtClean="0"/>
              <a:t>Propaganda</a:t>
            </a:r>
            <a:endParaRPr lang="en-US" sz="2400" dirty="0"/>
          </a:p>
        </p:txBody>
      </p:sp>
    </p:spTree>
    <p:extLst>
      <p:ext uri="{BB962C8B-B14F-4D97-AF65-F5344CB8AC3E}">
        <p14:creationId xmlns:p14="http://schemas.microsoft.com/office/powerpoint/2010/main" val="1101273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Tingkat </a:t>
            </a:r>
            <a:r>
              <a:rPr lang="en-US" dirty="0" err="1" smtClean="0"/>
              <a:t>Formalitas</a:t>
            </a:r>
            <a:endParaRPr lang="en-US" dirty="0"/>
          </a:p>
        </p:txBody>
      </p:sp>
      <p:sp>
        <p:nvSpPr>
          <p:cNvPr id="3" name="Content Placeholder 2"/>
          <p:cNvSpPr>
            <a:spLocks noGrp="1"/>
          </p:cNvSpPr>
          <p:nvPr>
            <p:ph sz="quarter" idx="13"/>
          </p:nvPr>
        </p:nvSpPr>
        <p:spPr/>
        <p:txBody>
          <a:bodyPr>
            <a:normAutofit/>
          </a:bodyPr>
          <a:lstStyle/>
          <a:p>
            <a:r>
              <a:rPr lang="en-US" sz="3200" dirty="0" smtClean="0"/>
              <a:t>Tingkat </a:t>
            </a:r>
            <a:r>
              <a:rPr lang="en-US" sz="3200" dirty="0" err="1" smtClean="0"/>
              <a:t>formalitas</a:t>
            </a:r>
            <a:r>
              <a:rPr lang="en-US" sz="3200" dirty="0" smtClean="0"/>
              <a:t> </a:t>
            </a:r>
            <a:r>
              <a:rPr lang="en-US" sz="3200" dirty="0" err="1" smtClean="0"/>
              <a:t>tegantung</a:t>
            </a:r>
            <a:r>
              <a:rPr lang="en-US" sz="3200" dirty="0" smtClean="0"/>
              <a:t>:</a:t>
            </a:r>
          </a:p>
          <a:p>
            <a:pPr lvl="1"/>
            <a:r>
              <a:rPr lang="en-US" sz="3200" dirty="0" err="1" smtClean="0"/>
              <a:t>Tujuan</a:t>
            </a:r>
            <a:r>
              <a:rPr lang="en-US" sz="3200" dirty="0" smtClean="0"/>
              <a:t> </a:t>
            </a:r>
            <a:r>
              <a:rPr lang="en-US" sz="3200" dirty="0" err="1" smtClean="0"/>
              <a:t>retorika</a:t>
            </a:r>
            <a:endParaRPr lang="en-US" sz="3200" dirty="0" smtClean="0"/>
          </a:p>
          <a:p>
            <a:pPr lvl="1"/>
            <a:r>
              <a:rPr lang="en-US" sz="3200" dirty="0" err="1" smtClean="0"/>
              <a:t>Audiens</a:t>
            </a:r>
            <a:endParaRPr lang="en-US" sz="3200" dirty="0" smtClean="0"/>
          </a:p>
        </p:txBody>
      </p:sp>
    </p:spTree>
    <p:extLst>
      <p:ext uri="{BB962C8B-B14F-4D97-AF65-F5344CB8AC3E}">
        <p14:creationId xmlns:p14="http://schemas.microsoft.com/office/powerpoint/2010/main" val="1952031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201</TotalTime>
  <Words>848</Words>
  <Application>Microsoft Macintosh PowerPoint</Application>
  <PresentationFormat>On-screen Show (4:3)</PresentationFormat>
  <Paragraphs>90</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Horizon</vt:lpstr>
      <vt:lpstr>Retorika</vt:lpstr>
      <vt:lpstr>Definisi</vt:lpstr>
      <vt:lpstr>Konvensi</vt:lpstr>
      <vt:lpstr>Konvensi</vt:lpstr>
      <vt:lpstr>Konvensi</vt:lpstr>
      <vt:lpstr>Tujuan</vt:lpstr>
      <vt:lpstr>Audiensi</vt:lpstr>
      <vt:lpstr>Gaya</vt:lpstr>
      <vt:lpstr>Tingkat Formalitas</vt:lpstr>
      <vt:lpstr>Pengaruhnya pada masyarakat</vt:lpstr>
      <vt:lpstr>CONTOH</vt:lpstr>
      <vt:lpstr>PowerPoint Presentation</vt:lpstr>
      <vt:lpstr>PowerPoint Presentation</vt:lpstr>
      <vt:lpstr>PowerPoint Presentation</vt:lpstr>
      <vt:lpstr>Refrensi</vt:lpstr>
    </vt:vector>
  </TitlesOfParts>
  <Company>nicky_chemot@yahoo.com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Retorika</dc:title>
  <dc:creator>nickalis ramadhan</dc:creator>
  <cp:lastModifiedBy>nickalis ramadhan</cp:lastModifiedBy>
  <cp:revision>14</cp:revision>
  <dcterms:created xsi:type="dcterms:W3CDTF">2014-02-13T04:29:55Z</dcterms:created>
  <dcterms:modified xsi:type="dcterms:W3CDTF">2014-02-18T05:47:09Z</dcterms:modified>
</cp:coreProperties>
</file>