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9038352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marL="0" indent="15240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marL="0" indent="152400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marL="0" indent="1524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6" name="Shape 16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1" name="Shape 21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4" name="Shape 34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15240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indent="30480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Rubrik Surat Kabar 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By: Ahimsa Xavier Prasasta</a:t>
            </a:r>
          </a:p>
          <a:p>
            <a:pPr lvl="0" rtl="0">
              <a:buNone/>
            </a:pPr>
            <a:r>
              <a:rPr lang="en"/>
              <a:t>Fattah Mulya</a:t>
            </a:r>
          </a:p>
          <a:p>
            <a:pPr>
              <a:buNone/>
            </a:pPr>
            <a:r>
              <a:rPr lang="en"/>
              <a:t>Dicky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Berita Selebriti 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Bagian Berita Selebriti membahas tentang: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Konflik selebriti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Cerita selebriti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Tips selebriti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Jadwal film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Gossip selebriti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Berita Internasional 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Berita mengenai fakta-fakta yang sedang terjadi di luar negara.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Biasanya berita internasional disajikan lebih sedikit dibandingkan berita-berita nasional.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Foto, Iklan dan Karikatur   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Foto adalah faktor esensial dalam skema berita. Fota biasanya disajikan sebagai bukti visual.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Di bawah foto terdapat keterangan mengenai foto tersebut dan juga pemotretnya.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Iklan selalu terdapat di dalam koran, karena iklan salah satu faktor pendapatan bagi para pembuat koran.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/>
              <a:t>Karikatur sering sekali digunakan sebagai gambar untuk muka seseorang. Kebiasaan karikatur digunakan pada orang-orang politik.</a:t>
            </a:r>
          </a:p>
          <a:p>
            <a:endParaRPr lang="en" sz="240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 sz="3600"/>
              <a:t>Lowongan Kerja, Penjualan, dan Pembelian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Biasanya setiap koran mempunyai kolom lowongan kerja, penjualan, dan pembelian.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Kolom ini untuk: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merekrut karyawan untuk sebuah perusahaan.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melakukan penjualan seperti; jual mobil dan motor.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Melakukan pembelian dengan memasang kolom pencarian barang.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Referensi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Koran kompas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Koran tempo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Surat Kabar 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indent="-457200">
              <a:buFont typeface="Arial" pitchFamily="34" charset="0"/>
              <a:buChar char="•"/>
            </a:pPr>
            <a:r>
              <a:rPr lang="en" dirty="0"/>
              <a:t>Surat Kabar adalah lembaran tercetak yang diisi dengan berita dan laporan yang terjadi di masyarakat. Biasanya surat kabar berbentuk format koran/majalah tetapi jaman sekarang surat kabar bisa dibentuk dalam format tabloid atau disampaikan secara elektronik.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1618175" y="1363900"/>
            <a:ext cx="5790899" cy="2681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3600">
                <a:solidFill>
                  <a:srgbClr val="EFEFEF"/>
                </a:solidFill>
              </a:rPr>
              <a:t>Presentasi ini akan fokus secara khusus pada koran sebagai bentuk surat kabar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Skema Surat Kabar (Koran) 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82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Headline 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Berita utama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Berita ekonomi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Berita finance 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Berita olahraga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Iklan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Foto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Karikatur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Lowongan kerja, penjualan, dan pembelian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Berita Selebriti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Berita International</a:t>
            </a:r>
          </a:p>
          <a:p>
            <a:endParaRPr lang="en" sz="1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194403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Headline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indent="-457200">
              <a:buFont typeface="Arial" pitchFamily="34" charset="0"/>
              <a:buChar char="•"/>
            </a:pPr>
            <a:r>
              <a:rPr lang="en" dirty="0"/>
              <a:t>Headline adalah tempat dimana para penulis membuat judulnya. Judul adalah salah satu unsur untuk menarik para pembaca. Biasanya judul ini tertulis dengan huruf yang tebal.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Berita Utama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Berita utama adalah tempat para penulis memasukan berita-berita yang sedang panas atau masih sangat baru atau berita-berita yang paling popular di kalangan masyarakat.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Berita utama hanyalah ringkasan dari berita yang sebenarnya. Berita lengkapnya terletak di halaman lain dan bukan terletak di halaman depan.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Berita Ekonomi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Berita mengenai ekonomi terletak di halaman “Berita Ekonomi”.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Berita-berita ekonomi yang ditayangkan di halaman ini adalah ekonomi nasional maupun international. 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Tetapi beritanya lebih di fokuskan kepada hal-hal yang terjadi di dalam negeri.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Berita Finance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Didalam bagian finance, kita mendapatkan informasi-informasi mengenai: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Harga naik-turun saham.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Harga kurs.</a:t>
            </a:r>
          </a:p>
          <a:p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Berita olahraga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Bagian olahraga-olahraga dapat ditemukan di bagian “Berita Olahraga”.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Di bagian ini, kita dapat mendapatkan: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Hasil skor.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Konflik antara team.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Jadwal pertandingan.</a:t>
            </a:r>
          </a:p>
          <a:p>
            <a:pPr marL="914400" lvl="1" indent="-3810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Berita mengenai tim.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On-screen Show (16:9)</PresentationFormat>
  <Paragraphs>63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paper-plane</vt:lpstr>
      <vt:lpstr>Rubrik Surat Kabar </vt:lpstr>
      <vt:lpstr>Surat Kabar </vt:lpstr>
      <vt:lpstr>PowerPoint Presentation</vt:lpstr>
      <vt:lpstr>Skema Surat Kabar (Koran) </vt:lpstr>
      <vt:lpstr>Headline</vt:lpstr>
      <vt:lpstr>Berita Utama</vt:lpstr>
      <vt:lpstr>Berita Ekonomi</vt:lpstr>
      <vt:lpstr>Berita Finance</vt:lpstr>
      <vt:lpstr>Berita olahraga</vt:lpstr>
      <vt:lpstr>Berita Selebriti </vt:lpstr>
      <vt:lpstr>Berita Internasional </vt:lpstr>
      <vt:lpstr>Foto, Iklan dan Karikatur   </vt:lpstr>
      <vt:lpstr>Lowongan Kerja, Penjualan, dan Pembelian</vt:lpstr>
      <vt:lpstr>Referensi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 Surat Kabar </dc:title>
  <dc:creator>Dicky</dc:creator>
  <cp:lastModifiedBy>Dicky</cp:lastModifiedBy>
  <cp:revision>2</cp:revision>
  <dcterms:modified xsi:type="dcterms:W3CDTF">2014-02-06T01:51:26Z</dcterms:modified>
</cp:coreProperties>
</file>