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2" r:id="rId9"/>
    <p:sldId id="263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9C71B-1028-F14D-BEB7-842CB3ACADA0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487C1-F108-964F-B0D0-582DBBCE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www.riaupos.co</a:t>
            </a:r>
            <a:r>
              <a:rPr lang="en-US" dirty="0" smtClean="0"/>
              <a:t>/2667-opini-menyingkap-jaringan-narkoba-internasional-modus-nelayan.html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487C1-F108-964F-B0D0-582DBBCEF5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2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53086D-8584-6341-A359-6CD5FCC93B34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4CC8F2-79B6-DB48-8A8C-CC70C0864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d.wikipedia.org/wiki/Tajuk_rencana" TargetMode="External"/><Relationship Id="rId3" Type="http://schemas.openxmlformats.org/officeDocument/2006/relationships/hyperlink" Target="http://www.riaupos.co/2667-opini-menyingkap-jaringan-narkoba-internasional-modus-nelaya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Tiara 11A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Tajuk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8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634" y="0"/>
            <a:ext cx="47207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468" y="728009"/>
            <a:ext cx="17656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LAYOUT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8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http://id.wikipedia.org/wiki/</a:t>
            </a:r>
            <a:r>
              <a:rPr lang="en-US" dirty="0" smtClean="0">
                <a:hlinkClick r:id="rId2"/>
              </a:rPr>
              <a:t>Tajuk_rencana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www.riaupos.co</a:t>
            </a:r>
            <a:r>
              <a:rPr lang="en-US" dirty="0">
                <a:hlinkClick r:id="rId3"/>
              </a:rPr>
              <a:t>/2667-opini-menyingkap-jaringan-narkoba-internasional-modus-nelayan.html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4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Tajuk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/>
              <a:t> </a:t>
            </a:r>
            <a:r>
              <a:rPr lang="en-US" dirty="0" smtClean="0"/>
              <a:t>(“editorial”)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kabar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redaksi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kabar</a:t>
            </a:r>
            <a:r>
              <a:rPr lang="en-US" dirty="0" smtClean="0"/>
              <a:t> itu </a:t>
            </a:r>
            <a:r>
              <a:rPr lang="en-US" dirty="0" err="1" smtClean="0"/>
              <a:t>diterbitkan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Ciri-ciri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redaksi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hangat</a:t>
            </a:r>
            <a:r>
              <a:rPr lang="en-US" dirty="0" smtClean="0"/>
              <a:t> </a:t>
            </a:r>
            <a:r>
              <a:rPr lang="en-US" dirty="0" err="1" smtClean="0"/>
              <a:t>dibicarakan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subjektif</a:t>
            </a:r>
            <a:r>
              <a:rPr lang="en-US" dirty="0" smtClean="0"/>
              <a:t> </a:t>
            </a:r>
            <a:r>
              <a:rPr lang="en-US" dirty="0" err="1" smtClean="0"/>
              <a:t>redaksi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71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Judul</a:t>
            </a:r>
            <a:endParaRPr lang="en-US" dirty="0" smtClean="0"/>
          </a:p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r>
              <a:rPr lang="en-US" dirty="0" err="1" smtClean="0"/>
              <a:t>Tokoh</a:t>
            </a:r>
            <a:endParaRPr lang="en-US" dirty="0" smtClean="0"/>
          </a:p>
          <a:p>
            <a:r>
              <a:rPr lang="en-US" dirty="0" err="1" smtClean="0"/>
              <a:t>Masalah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p</a:t>
            </a:r>
            <a:r>
              <a:rPr lang="en-US" dirty="0" err="1" smtClean="0"/>
              <a:t>eristiwa</a:t>
            </a:r>
            <a:r>
              <a:rPr lang="en-US" dirty="0" smtClean="0"/>
              <a:t> yang </a:t>
            </a:r>
            <a:r>
              <a:rPr lang="en-US" dirty="0" err="1" smtClean="0"/>
              <a:t>disampaikan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r>
              <a:rPr lang="en-US" dirty="0" smtClean="0"/>
              <a:t>Saran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endParaRPr lang="en-US" dirty="0"/>
          </a:p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redaksi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3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" y="885508"/>
            <a:ext cx="7351776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1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 copy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2" y="573114"/>
            <a:ext cx="7351776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9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dari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memperingatkan</a:t>
            </a:r>
            <a:r>
              <a:rPr lang="en-US" dirty="0" smtClean="0"/>
              <a:t> orang-orang Indonesia agar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waspada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narkoba</a:t>
            </a:r>
            <a:r>
              <a:rPr lang="en-US" dirty="0" smtClean="0"/>
              <a:t> yang </a:t>
            </a:r>
            <a:r>
              <a:rPr lang="en-US" dirty="0" err="1" smtClean="0"/>
              <a:t>menyamar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nelayan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menyarankan</a:t>
            </a:r>
            <a:r>
              <a:rPr lang="en-US" dirty="0" smtClean="0"/>
              <a:t> agar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Bengkalis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kepolisian</a:t>
            </a:r>
            <a:r>
              <a:rPr lang="en-US" dirty="0" smtClean="0"/>
              <a:t> </a:t>
            </a:r>
            <a:r>
              <a:rPr lang="en-US" dirty="0" err="1" smtClean="0"/>
              <a:t>Bengkalis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audiens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Audiens</a:t>
            </a:r>
            <a:r>
              <a:rPr lang="en-US" dirty="0" smtClean="0"/>
              <a:t> dari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pembaca-pembaca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Indonesia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Bengkalis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Tingkat </a:t>
            </a:r>
            <a:r>
              <a:rPr lang="en-US" dirty="0" err="1" smtClean="0"/>
              <a:t>formalitas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kata-kata </a:t>
            </a:r>
            <a:r>
              <a:rPr lang="en-US" dirty="0" err="1"/>
              <a:t>bahasa</a:t>
            </a:r>
            <a:r>
              <a:rPr lang="en-US" dirty="0"/>
              <a:t> Indonesia  yang formal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kata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. </a:t>
            </a:r>
            <a:r>
              <a:rPr lang="en-US" dirty="0" err="1"/>
              <a:t>Banyak</a:t>
            </a:r>
            <a:r>
              <a:rPr lang="en-US" dirty="0"/>
              <a:t> kata-kata formal seperti “</a:t>
            </a:r>
            <a:r>
              <a:rPr lang="en-US" dirty="0" err="1"/>
              <a:t>menyingkap</a:t>
            </a:r>
            <a:r>
              <a:rPr lang="en-US" dirty="0"/>
              <a:t>” </a:t>
            </a:r>
            <a:r>
              <a:rPr lang="en-US" dirty="0" err="1"/>
              <a:t>dan</a:t>
            </a:r>
            <a:r>
              <a:rPr lang="en-US" dirty="0"/>
              <a:t> “</a:t>
            </a:r>
            <a:r>
              <a:rPr lang="en-US" dirty="0" err="1"/>
              <a:t>digaungkan</a:t>
            </a:r>
            <a:r>
              <a:rPr lang="en-US" dirty="0"/>
              <a:t>”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formalitas</a:t>
            </a:r>
            <a:r>
              <a:rPr lang="en-US" dirty="0" smtClean="0"/>
              <a:t> yang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pembaca-pembaca</a:t>
            </a:r>
            <a:r>
              <a:rPr lang="en-US" dirty="0" smtClean="0"/>
              <a:t> yang </a:t>
            </a:r>
            <a:r>
              <a:rPr lang="en-US" dirty="0" err="1" smtClean="0"/>
              <a:t>berpendidikan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seperti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4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karena </a:t>
            </a:r>
            <a:r>
              <a:rPr lang="en-US" dirty="0" err="1" smtClean="0"/>
              <a:t>dapat</a:t>
            </a:r>
            <a:r>
              <a:rPr lang="en-US" dirty="0" smtClean="0"/>
              <a:t> mengubah </a:t>
            </a:r>
            <a:r>
              <a:rPr lang="en-US" dirty="0" err="1" smtClean="0"/>
              <a:t>situasi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antara</a:t>
            </a:r>
            <a:r>
              <a:rPr lang="en-US" dirty="0" smtClean="0"/>
              <a:t> Muar (</a:t>
            </a:r>
            <a:r>
              <a:rPr lang="en-US" dirty="0"/>
              <a:t>M</a:t>
            </a:r>
            <a:r>
              <a:rPr lang="en-US" dirty="0" smtClean="0"/>
              <a:t>alaysia)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Jangkang</a:t>
            </a:r>
            <a:r>
              <a:rPr lang="en-US" dirty="0" smtClean="0"/>
              <a:t> di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Bengkalis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Membuar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waspada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888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163</TotalTime>
  <Words>306</Words>
  <Application>Microsoft Macintosh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Tajuk Rencana </vt:lpstr>
      <vt:lpstr>Definisi</vt:lpstr>
      <vt:lpstr>konvensi</vt:lpstr>
      <vt:lpstr>PowerPoint Presentation</vt:lpstr>
      <vt:lpstr>PowerPoint Presentation</vt:lpstr>
      <vt:lpstr>tujuan</vt:lpstr>
      <vt:lpstr>audiens</vt:lpstr>
      <vt:lpstr>Tingkat formalitas</vt:lpstr>
      <vt:lpstr>Pengaruh kepada masyarakat</vt:lpstr>
      <vt:lpstr>PowerPoint Presentation</vt:lpstr>
      <vt:lpstr>bibliografi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Tajuk Rencana – “Menyingkap Jaringan Narkoba Internasional Modus Nelayan”</dc:title>
  <dc:creator>Tiara Salvabilla</dc:creator>
  <cp:lastModifiedBy>Tiara Salvabilla</cp:lastModifiedBy>
  <cp:revision>23</cp:revision>
  <dcterms:created xsi:type="dcterms:W3CDTF">2014-02-14T01:55:26Z</dcterms:created>
  <dcterms:modified xsi:type="dcterms:W3CDTF">2014-02-18T14:28:03Z</dcterms:modified>
</cp:coreProperties>
</file>